
<file path=[Content_Types].xml><?xml version="1.0" encoding="utf-8"?>
<Types xmlns="http://schemas.openxmlformats.org/package/2006/content-types">
  <Default Extension="emf" ContentType="image/x-emf"/>
  <Default Extension="gif" ContentType="image/gi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2.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4"/>
    <p:sldMasterId id="2147483733" r:id="rId5"/>
    <p:sldMasterId id="2147483714" r:id="rId6"/>
  </p:sldMasterIdLst>
  <p:notesMasterIdLst>
    <p:notesMasterId r:id="rId34"/>
  </p:notesMasterIdLst>
  <p:sldIdLst>
    <p:sldId id="257" r:id="rId7"/>
    <p:sldId id="297" r:id="rId8"/>
    <p:sldId id="273" r:id="rId9"/>
    <p:sldId id="274" r:id="rId10"/>
    <p:sldId id="293" r:id="rId11"/>
    <p:sldId id="275" r:id="rId12"/>
    <p:sldId id="276" r:id="rId13"/>
    <p:sldId id="277" r:id="rId14"/>
    <p:sldId id="278" r:id="rId15"/>
    <p:sldId id="279" r:id="rId16"/>
    <p:sldId id="280" r:id="rId17"/>
    <p:sldId id="281" r:id="rId18"/>
    <p:sldId id="282" r:id="rId19"/>
    <p:sldId id="283" r:id="rId20"/>
    <p:sldId id="284" r:id="rId21"/>
    <p:sldId id="285" r:id="rId22"/>
    <p:sldId id="286" r:id="rId23"/>
    <p:sldId id="287" r:id="rId24"/>
    <p:sldId id="288" r:id="rId25"/>
    <p:sldId id="289" r:id="rId26"/>
    <p:sldId id="290" r:id="rId27"/>
    <p:sldId id="298" r:id="rId28"/>
    <p:sldId id="291" r:id="rId29"/>
    <p:sldId id="292" r:id="rId30"/>
    <p:sldId id="295" r:id="rId31"/>
    <p:sldId id="301" r:id="rId32"/>
    <p:sldId id="271" r:id="rId3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63212C46-35DF-A2F8-E515-7A13363FB25E}" name="Ariel Kruger" initials="AK" userId="S::ariel.kruger@unimelb.edu.au::eaf2938b-b3f4-4e61-9df2-016d13022ce3" providerId="AD"/>
  <p188:author id="{54161EE5-0BE5-487A-7B77-D4855D43B33F}" name="Tim van Gelder" initials="TG" userId="S::t.gelder@unimelb.edu.au::28c0d438-509f-432f-975e-6068914e2617"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E584D4C-F6D7-4BF9-99FF-53AD80F91DED}" v="3148" dt="2022-06-29T06:39:12.787"/>
    <p1510:client id="{CAF88BA4-0D7F-45CC-D0AB-2CF417743EC2}" v="127" dt="2022-06-29T00:52:37.276"/>
    <p1510:client id="{CB60F84A-1C35-FFFD-D8B1-E7CB0E7F946E}" v="35" dt="2022-06-29T04:42:57.189"/>
    <p1510:client id="{FF46B414-4D22-604D-89B1-94D198DB2057}" v="2613" dt="2022-06-29T06:33:41.31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364"/>
    <p:restoredTop sz="94684"/>
  </p:normalViewPr>
  <p:slideViewPr>
    <p:cSldViewPr snapToGrid="0">
      <p:cViewPr varScale="1">
        <p:scale>
          <a:sx n="108" d="100"/>
          <a:sy n="108" d="100"/>
        </p:scale>
        <p:origin x="576" y="10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microsoft.com/office/2015/10/relationships/revisionInfo" Target="revisionInfo.xml"/><Relationship Id="rId3" Type="http://schemas.openxmlformats.org/officeDocument/2006/relationships/customXml" Target="../customXml/item3.xml"/><Relationship Id="rId21" Type="http://schemas.openxmlformats.org/officeDocument/2006/relationships/slide" Target="slides/slide15.xml"/><Relationship Id="rId34" Type="http://schemas.openxmlformats.org/officeDocument/2006/relationships/notesMaster" Target="notesMasters/notesMaster1.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theme" Target="theme/theme1.xml"/><Relationship Id="rId40" Type="http://schemas.microsoft.com/office/2018/10/relationships/authors" Target="authors.xml"/><Relationship Id="rId5" Type="http://schemas.openxmlformats.org/officeDocument/2006/relationships/slideMaster" Target="slideMasters/slideMaster2.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viewProps" Target="viewProps.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oleObject" Target="https://unimelbcloud.sharepoint.com/teams/HuntLab2/Shared%20Documents/Projects/2021%20~%20Streamlining%20Risk%20Analysis/Project%20Management/Report/Survey%20Data.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https://unimelbcloud.sharepoint.com/teams/HuntLab2/Shared%20Documents/Projects/2021%20~%20Streamlining%20Risk%20Analysis/Project%20Management/Report/Survey%20Data.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https://unimelbcloud.sharepoint.com/teams/HuntLab2/Shared%20Documents/Projects/2021%20~%20Streamlining%20Risk%20Analysis/Project%20Management/Workshop/Workshop%20Data.xlsx" TargetMode="External"/><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r>
              <a:rPr lang="en-GB" sz="2000"/>
              <a:t>10</a:t>
            </a:r>
            <a:r>
              <a:rPr lang="en-GB" sz="2000" baseline="0"/>
              <a:t> Most Frequently Mentioned Challenges</a:t>
            </a:r>
            <a:endParaRPr lang="en-GB" sz="2000"/>
          </a:p>
        </c:rich>
      </c:tx>
      <c:overlay val="0"/>
      <c:spPr>
        <a:noFill/>
        <a:ln>
          <a:noFill/>
        </a:ln>
        <a:effectLst/>
      </c:spPr>
      <c:txPr>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45060224877352517"/>
          <c:y val="0.12506186052895674"/>
          <c:w val="0.52604841149058046"/>
          <c:h val="0.78898491991646302"/>
        </c:manualLayout>
      </c:layout>
      <c:barChart>
        <c:barDir val="bar"/>
        <c:grouping val="stacked"/>
        <c:varyColors val="0"/>
        <c:ser>
          <c:idx val="0"/>
          <c:order val="0"/>
          <c:tx>
            <c:strRef>
              <c:f>'Challenges - Pivot'!$B$36</c:f>
              <c:strCache>
                <c:ptCount val="1"/>
                <c:pt idx="0">
                  <c:v>NZMPI</c:v>
                </c:pt>
              </c:strCache>
            </c:strRef>
          </c:tx>
          <c:spPr>
            <a:solidFill>
              <a:schemeClr val="accent1"/>
            </a:solidFill>
            <a:ln>
              <a:noFill/>
            </a:ln>
            <a:effectLst/>
          </c:spPr>
          <c:invertIfNegative val="0"/>
          <c:cat>
            <c:strRef>
              <c:f>'Challenges - Pivot'!$A$37:$A$46</c:f>
              <c:strCache>
                <c:ptCount val="10"/>
                <c:pt idx="0">
                  <c:v>Access to scientific literature</c:v>
                </c:pt>
                <c:pt idx="1">
                  <c:v>Information inaccurate, ambiguous or missing</c:v>
                </c:pt>
                <c:pt idx="2">
                  <c:v>Stakeholder engagement difficulties</c:v>
                </c:pt>
                <c:pt idx="3">
                  <c:v>Internal or external review</c:v>
                </c:pt>
                <c:pt idx="4">
                  <c:v>Change in scope</c:v>
                </c:pt>
                <c:pt idx="5">
                  <c:v>Shifting priorities</c:v>
                </c:pt>
                <c:pt idx="6">
                  <c:v>Editing and referencing difficulties</c:v>
                </c:pt>
                <c:pt idx="7">
                  <c:v>Lack of consistency within work area</c:v>
                </c:pt>
                <c:pt idx="8">
                  <c:v>Staff training and fitness</c:v>
                </c:pt>
                <c:pt idx="9">
                  <c:v>Staff retention</c:v>
                </c:pt>
              </c:strCache>
            </c:strRef>
          </c:cat>
          <c:val>
            <c:numRef>
              <c:f>'Challenges - Pivot'!$B$37:$B$46</c:f>
              <c:numCache>
                <c:formatCode>General</c:formatCode>
                <c:ptCount val="10"/>
                <c:pt idx="0">
                  <c:v>19</c:v>
                </c:pt>
                <c:pt idx="1">
                  <c:v>5</c:v>
                </c:pt>
                <c:pt idx="2">
                  <c:v>2</c:v>
                </c:pt>
                <c:pt idx="3">
                  <c:v>5</c:v>
                </c:pt>
                <c:pt idx="4">
                  <c:v>6</c:v>
                </c:pt>
                <c:pt idx="5">
                  <c:v>4</c:v>
                </c:pt>
                <c:pt idx="6">
                  <c:v>3</c:v>
                </c:pt>
                <c:pt idx="7">
                  <c:v>1</c:v>
                </c:pt>
                <c:pt idx="8">
                  <c:v>3</c:v>
                </c:pt>
                <c:pt idx="9">
                  <c:v>2</c:v>
                </c:pt>
              </c:numCache>
            </c:numRef>
          </c:val>
          <c:extLst>
            <c:ext xmlns:c16="http://schemas.microsoft.com/office/drawing/2014/chart" uri="{C3380CC4-5D6E-409C-BE32-E72D297353CC}">
              <c16:uniqueId val="{00000000-9190-9542-965E-74A8CF8236F1}"/>
            </c:ext>
          </c:extLst>
        </c:ser>
        <c:ser>
          <c:idx val="1"/>
          <c:order val="1"/>
          <c:tx>
            <c:strRef>
              <c:f>'Challenges - Pivot'!$C$36</c:f>
              <c:strCache>
                <c:ptCount val="1"/>
                <c:pt idx="0">
                  <c:v>DAWE</c:v>
                </c:pt>
              </c:strCache>
            </c:strRef>
          </c:tx>
          <c:spPr>
            <a:solidFill>
              <a:schemeClr val="accent2"/>
            </a:solidFill>
            <a:ln>
              <a:noFill/>
            </a:ln>
            <a:effectLst/>
          </c:spPr>
          <c:invertIfNegative val="0"/>
          <c:cat>
            <c:strRef>
              <c:f>'Challenges - Pivot'!$A$37:$A$46</c:f>
              <c:strCache>
                <c:ptCount val="10"/>
                <c:pt idx="0">
                  <c:v>Access to scientific literature</c:v>
                </c:pt>
                <c:pt idx="1">
                  <c:v>Information inaccurate, ambiguous or missing</c:v>
                </c:pt>
                <c:pt idx="2">
                  <c:v>Stakeholder engagement difficulties</c:v>
                </c:pt>
                <c:pt idx="3">
                  <c:v>Internal or external review</c:v>
                </c:pt>
                <c:pt idx="4">
                  <c:v>Change in scope</c:v>
                </c:pt>
                <c:pt idx="5">
                  <c:v>Shifting priorities</c:v>
                </c:pt>
                <c:pt idx="6">
                  <c:v>Editing and referencing difficulties</c:v>
                </c:pt>
                <c:pt idx="7">
                  <c:v>Lack of consistency within work area</c:v>
                </c:pt>
                <c:pt idx="8">
                  <c:v>Staff training and fitness</c:v>
                </c:pt>
                <c:pt idx="9">
                  <c:v>Staff retention</c:v>
                </c:pt>
              </c:strCache>
            </c:strRef>
          </c:cat>
          <c:val>
            <c:numRef>
              <c:f>'Challenges - Pivot'!$C$37:$C$46</c:f>
              <c:numCache>
                <c:formatCode>General</c:formatCode>
                <c:ptCount val="10"/>
                <c:pt idx="0">
                  <c:v>9</c:v>
                </c:pt>
                <c:pt idx="1">
                  <c:v>5</c:v>
                </c:pt>
                <c:pt idx="2">
                  <c:v>12</c:v>
                </c:pt>
                <c:pt idx="3">
                  <c:v>5</c:v>
                </c:pt>
                <c:pt idx="4">
                  <c:v>2</c:v>
                </c:pt>
                <c:pt idx="5">
                  <c:v>2</c:v>
                </c:pt>
                <c:pt idx="6">
                  <c:v>4</c:v>
                </c:pt>
                <c:pt idx="7">
                  <c:v>6</c:v>
                </c:pt>
                <c:pt idx="8">
                  <c:v>2</c:v>
                </c:pt>
                <c:pt idx="9">
                  <c:v>2</c:v>
                </c:pt>
              </c:numCache>
            </c:numRef>
          </c:val>
          <c:extLst>
            <c:ext xmlns:c16="http://schemas.microsoft.com/office/drawing/2014/chart" uri="{C3380CC4-5D6E-409C-BE32-E72D297353CC}">
              <c16:uniqueId val="{00000001-9190-9542-965E-74A8CF8236F1}"/>
            </c:ext>
          </c:extLst>
        </c:ser>
        <c:ser>
          <c:idx val="2"/>
          <c:order val="2"/>
          <c:tx>
            <c:strRef>
              <c:f>'Challenges - Pivot'!$D$36</c:f>
              <c:strCache>
                <c:ptCount val="1"/>
                <c:pt idx="0">
                  <c:v>Other</c:v>
                </c:pt>
              </c:strCache>
            </c:strRef>
          </c:tx>
          <c:spPr>
            <a:solidFill>
              <a:schemeClr val="accent3"/>
            </a:solidFill>
            <a:ln>
              <a:noFill/>
            </a:ln>
            <a:effectLst/>
          </c:spPr>
          <c:invertIfNegative val="0"/>
          <c:cat>
            <c:strRef>
              <c:f>'Challenges - Pivot'!$A$37:$A$46</c:f>
              <c:strCache>
                <c:ptCount val="10"/>
                <c:pt idx="0">
                  <c:v>Access to scientific literature</c:v>
                </c:pt>
                <c:pt idx="1">
                  <c:v>Information inaccurate, ambiguous or missing</c:v>
                </c:pt>
                <c:pt idx="2">
                  <c:v>Stakeholder engagement difficulties</c:v>
                </c:pt>
                <c:pt idx="3">
                  <c:v>Internal or external review</c:v>
                </c:pt>
                <c:pt idx="4">
                  <c:v>Change in scope</c:v>
                </c:pt>
                <c:pt idx="5">
                  <c:v>Shifting priorities</c:v>
                </c:pt>
                <c:pt idx="6">
                  <c:v>Editing and referencing difficulties</c:v>
                </c:pt>
                <c:pt idx="7">
                  <c:v>Lack of consistency within work area</c:v>
                </c:pt>
                <c:pt idx="8">
                  <c:v>Staff training and fitness</c:v>
                </c:pt>
                <c:pt idx="9">
                  <c:v>Staff retention</c:v>
                </c:pt>
              </c:strCache>
            </c:strRef>
          </c:cat>
          <c:val>
            <c:numRef>
              <c:f>'Challenges - Pivot'!$D$37:$D$46</c:f>
              <c:numCache>
                <c:formatCode>General</c:formatCode>
                <c:ptCount val="10"/>
                <c:pt idx="0">
                  <c:v>6</c:v>
                </c:pt>
                <c:pt idx="1">
                  <c:v>9</c:v>
                </c:pt>
                <c:pt idx="2">
                  <c:v>1</c:v>
                </c:pt>
                <c:pt idx="5">
                  <c:v>1</c:v>
                </c:pt>
                <c:pt idx="9">
                  <c:v>1</c:v>
                </c:pt>
              </c:numCache>
            </c:numRef>
          </c:val>
          <c:extLst>
            <c:ext xmlns:c16="http://schemas.microsoft.com/office/drawing/2014/chart" uri="{C3380CC4-5D6E-409C-BE32-E72D297353CC}">
              <c16:uniqueId val="{00000002-9190-9542-965E-74A8CF8236F1}"/>
            </c:ext>
          </c:extLst>
        </c:ser>
        <c:dLbls>
          <c:showLegendKey val="0"/>
          <c:showVal val="0"/>
          <c:showCatName val="0"/>
          <c:showSerName val="0"/>
          <c:showPercent val="0"/>
          <c:showBubbleSize val="0"/>
        </c:dLbls>
        <c:gapWidth val="150"/>
        <c:overlap val="100"/>
        <c:axId val="1441961424"/>
        <c:axId val="1440929856"/>
      </c:barChart>
      <c:catAx>
        <c:axId val="1441961424"/>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crossAx val="1440929856"/>
        <c:crosses val="autoZero"/>
        <c:auto val="1"/>
        <c:lblAlgn val="ctr"/>
        <c:lblOffset val="100"/>
        <c:noMultiLvlLbl val="0"/>
      </c:catAx>
      <c:valAx>
        <c:axId val="1440929856"/>
        <c:scaling>
          <c:orientation val="minMax"/>
        </c:scaling>
        <c:delete val="0"/>
        <c:axPos val="t"/>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44196142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r>
              <a:rPr lang="en-GB" sz="2000"/>
              <a:t>Top 10 Ideas for improving efficiency by frequency of mention</a:t>
            </a:r>
          </a:p>
        </c:rich>
      </c:tx>
      <c:overlay val="0"/>
      <c:spPr>
        <a:noFill/>
        <a:ln>
          <a:noFill/>
        </a:ln>
        <a:effectLst/>
      </c:spPr>
      <c:txPr>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bar"/>
        <c:grouping val="stacked"/>
        <c:varyColors val="0"/>
        <c:ser>
          <c:idx val="0"/>
          <c:order val="0"/>
          <c:tx>
            <c:strRef>
              <c:f>'Ideas - Pivot'!$B$48</c:f>
              <c:strCache>
                <c:ptCount val="1"/>
                <c:pt idx="0">
                  <c:v>NZMPI</c:v>
                </c:pt>
              </c:strCache>
            </c:strRef>
          </c:tx>
          <c:spPr>
            <a:solidFill>
              <a:schemeClr val="accent1"/>
            </a:solidFill>
            <a:ln>
              <a:noFill/>
            </a:ln>
            <a:effectLst/>
          </c:spPr>
          <c:invertIfNegative val="0"/>
          <c:cat>
            <c:strRef>
              <c:f>'Ideas - Pivot'!$A$49:$A$58</c:f>
              <c:strCache>
                <c:ptCount val="10"/>
                <c:pt idx="0">
                  <c:v>Improve planning</c:v>
                </c:pt>
                <c:pt idx="1">
                  <c:v>Improve access to scientific lit</c:v>
                </c:pt>
                <c:pt idx="2">
                  <c:v>Integrated databases</c:v>
                </c:pt>
                <c:pt idx="3">
                  <c:v>Limit scope of IRA</c:v>
                </c:pt>
                <c:pt idx="4">
                  <c:v>Better training for staff</c:v>
                </c:pt>
                <c:pt idx="5">
                  <c:v>Auto generate PRA sections</c:v>
                </c:pt>
                <c:pt idx="6">
                  <c:v>Decision Database</c:v>
                </c:pt>
                <c:pt idx="7">
                  <c:v>Stable staffing</c:v>
                </c:pt>
                <c:pt idx="8">
                  <c:v>Improve concision</c:v>
                </c:pt>
                <c:pt idx="9">
                  <c:v>PRA database</c:v>
                </c:pt>
              </c:strCache>
            </c:strRef>
          </c:cat>
          <c:val>
            <c:numRef>
              <c:f>'Ideas - Pivot'!$B$49:$B$58</c:f>
              <c:numCache>
                <c:formatCode>General</c:formatCode>
                <c:ptCount val="10"/>
                <c:pt idx="0">
                  <c:v>3</c:v>
                </c:pt>
                <c:pt idx="1">
                  <c:v>3</c:v>
                </c:pt>
                <c:pt idx="2">
                  <c:v>4</c:v>
                </c:pt>
                <c:pt idx="3">
                  <c:v>3</c:v>
                </c:pt>
                <c:pt idx="4">
                  <c:v>3</c:v>
                </c:pt>
                <c:pt idx="5">
                  <c:v>3</c:v>
                </c:pt>
                <c:pt idx="6">
                  <c:v>2</c:v>
                </c:pt>
                <c:pt idx="7">
                  <c:v>1</c:v>
                </c:pt>
                <c:pt idx="8">
                  <c:v>2</c:v>
                </c:pt>
                <c:pt idx="9">
                  <c:v>1</c:v>
                </c:pt>
              </c:numCache>
            </c:numRef>
          </c:val>
          <c:extLst>
            <c:ext xmlns:c16="http://schemas.microsoft.com/office/drawing/2014/chart" uri="{C3380CC4-5D6E-409C-BE32-E72D297353CC}">
              <c16:uniqueId val="{00000000-8347-7F45-9D00-C86D71C3410F}"/>
            </c:ext>
          </c:extLst>
        </c:ser>
        <c:ser>
          <c:idx val="1"/>
          <c:order val="1"/>
          <c:tx>
            <c:strRef>
              <c:f>'Ideas - Pivot'!$C$48</c:f>
              <c:strCache>
                <c:ptCount val="1"/>
                <c:pt idx="0">
                  <c:v>DAWE</c:v>
                </c:pt>
              </c:strCache>
            </c:strRef>
          </c:tx>
          <c:spPr>
            <a:solidFill>
              <a:schemeClr val="accent2"/>
            </a:solidFill>
            <a:ln>
              <a:noFill/>
            </a:ln>
            <a:effectLst/>
          </c:spPr>
          <c:invertIfNegative val="0"/>
          <c:cat>
            <c:strRef>
              <c:f>'Ideas - Pivot'!$A$49:$A$58</c:f>
              <c:strCache>
                <c:ptCount val="10"/>
                <c:pt idx="0">
                  <c:v>Improve planning</c:v>
                </c:pt>
                <c:pt idx="1">
                  <c:v>Improve access to scientific lit</c:v>
                </c:pt>
                <c:pt idx="2">
                  <c:v>Integrated databases</c:v>
                </c:pt>
                <c:pt idx="3">
                  <c:v>Limit scope of IRA</c:v>
                </c:pt>
                <c:pt idx="4">
                  <c:v>Better training for staff</c:v>
                </c:pt>
                <c:pt idx="5">
                  <c:v>Auto generate PRA sections</c:v>
                </c:pt>
                <c:pt idx="6">
                  <c:v>Decision Database</c:v>
                </c:pt>
                <c:pt idx="7">
                  <c:v>Stable staffing</c:v>
                </c:pt>
                <c:pt idx="8">
                  <c:v>Improve concision</c:v>
                </c:pt>
                <c:pt idx="9">
                  <c:v>PRA database</c:v>
                </c:pt>
              </c:strCache>
            </c:strRef>
          </c:cat>
          <c:val>
            <c:numRef>
              <c:f>'Ideas - Pivot'!$C$49:$C$58</c:f>
              <c:numCache>
                <c:formatCode>General</c:formatCode>
                <c:ptCount val="10"/>
                <c:pt idx="0">
                  <c:v>3</c:v>
                </c:pt>
                <c:pt idx="1">
                  <c:v>2</c:v>
                </c:pt>
                <c:pt idx="2">
                  <c:v>1</c:v>
                </c:pt>
                <c:pt idx="3">
                  <c:v>1</c:v>
                </c:pt>
                <c:pt idx="4">
                  <c:v>1</c:v>
                </c:pt>
                <c:pt idx="6">
                  <c:v>1</c:v>
                </c:pt>
                <c:pt idx="7">
                  <c:v>1</c:v>
                </c:pt>
                <c:pt idx="9">
                  <c:v>1</c:v>
                </c:pt>
              </c:numCache>
            </c:numRef>
          </c:val>
          <c:extLst>
            <c:ext xmlns:c16="http://schemas.microsoft.com/office/drawing/2014/chart" uri="{C3380CC4-5D6E-409C-BE32-E72D297353CC}">
              <c16:uniqueId val="{00000001-8347-7F45-9D00-C86D71C3410F}"/>
            </c:ext>
          </c:extLst>
        </c:ser>
        <c:ser>
          <c:idx val="2"/>
          <c:order val="2"/>
          <c:tx>
            <c:strRef>
              <c:f>'Ideas - Pivot'!$D$48</c:f>
              <c:strCache>
                <c:ptCount val="1"/>
                <c:pt idx="0">
                  <c:v>Other</c:v>
                </c:pt>
              </c:strCache>
            </c:strRef>
          </c:tx>
          <c:spPr>
            <a:solidFill>
              <a:schemeClr val="accent3"/>
            </a:solidFill>
            <a:ln>
              <a:noFill/>
            </a:ln>
            <a:effectLst/>
          </c:spPr>
          <c:invertIfNegative val="0"/>
          <c:cat>
            <c:strRef>
              <c:f>'Ideas - Pivot'!$A$49:$A$58</c:f>
              <c:strCache>
                <c:ptCount val="10"/>
                <c:pt idx="0">
                  <c:v>Improve planning</c:v>
                </c:pt>
                <c:pt idx="1">
                  <c:v>Improve access to scientific lit</c:v>
                </c:pt>
                <c:pt idx="2">
                  <c:v>Integrated databases</c:v>
                </c:pt>
                <c:pt idx="3">
                  <c:v>Limit scope of IRA</c:v>
                </c:pt>
                <c:pt idx="4">
                  <c:v>Better training for staff</c:v>
                </c:pt>
                <c:pt idx="5">
                  <c:v>Auto generate PRA sections</c:v>
                </c:pt>
                <c:pt idx="6">
                  <c:v>Decision Database</c:v>
                </c:pt>
                <c:pt idx="7">
                  <c:v>Stable staffing</c:v>
                </c:pt>
                <c:pt idx="8">
                  <c:v>Improve concision</c:v>
                </c:pt>
                <c:pt idx="9">
                  <c:v>PRA database</c:v>
                </c:pt>
              </c:strCache>
            </c:strRef>
          </c:cat>
          <c:val>
            <c:numRef>
              <c:f>'Ideas - Pivot'!$D$49:$D$58</c:f>
              <c:numCache>
                <c:formatCode>General</c:formatCode>
                <c:ptCount val="10"/>
                <c:pt idx="1">
                  <c:v>1</c:v>
                </c:pt>
                <c:pt idx="7">
                  <c:v>1</c:v>
                </c:pt>
              </c:numCache>
            </c:numRef>
          </c:val>
          <c:extLst>
            <c:ext xmlns:c16="http://schemas.microsoft.com/office/drawing/2014/chart" uri="{C3380CC4-5D6E-409C-BE32-E72D297353CC}">
              <c16:uniqueId val="{00000002-8347-7F45-9D00-C86D71C3410F}"/>
            </c:ext>
          </c:extLst>
        </c:ser>
        <c:dLbls>
          <c:showLegendKey val="0"/>
          <c:showVal val="0"/>
          <c:showCatName val="0"/>
          <c:showSerName val="0"/>
          <c:showPercent val="0"/>
          <c:showBubbleSize val="0"/>
        </c:dLbls>
        <c:gapWidth val="150"/>
        <c:overlap val="100"/>
        <c:axId val="1343572928"/>
        <c:axId val="1367095776"/>
      </c:barChart>
      <c:catAx>
        <c:axId val="1343572928"/>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1367095776"/>
        <c:crosses val="autoZero"/>
        <c:auto val="1"/>
        <c:lblAlgn val="ctr"/>
        <c:lblOffset val="100"/>
        <c:noMultiLvlLbl val="0"/>
      </c:catAx>
      <c:valAx>
        <c:axId val="1367095776"/>
        <c:scaling>
          <c:orientation val="minMax"/>
        </c:scaling>
        <c:delete val="0"/>
        <c:axPos val="t"/>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34357292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r>
              <a:rPr lang="en-US" sz="2000"/>
              <a:t>Top 10 Overall Score - Total Sum</a:t>
            </a:r>
          </a:p>
        </c:rich>
      </c:tx>
      <c:overlay val="0"/>
      <c:spPr>
        <a:noFill/>
        <a:ln>
          <a:noFill/>
        </a:ln>
        <a:effectLst/>
      </c:spPr>
      <c:txPr>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bar"/>
        <c:grouping val="clustered"/>
        <c:varyColors val="0"/>
        <c:ser>
          <c:idx val="0"/>
          <c:order val="0"/>
          <c:tx>
            <c:strRef>
              <c:f>'Overall score'!$C$118</c:f>
              <c:strCache>
                <c:ptCount val="1"/>
                <c:pt idx="0">
                  <c:v>Overall Score</c:v>
                </c:pt>
              </c:strCache>
            </c:strRef>
          </c:tx>
          <c:spPr>
            <a:solidFill>
              <a:schemeClr val="accent1"/>
            </a:solidFill>
            <a:ln>
              <a:noFill/>
            </a:ln>
            <a:effectLst/>
          </c:spPr>
          <c:invertIfNegative val="0"/>
          <c:cat>
            <c:strRef>
              <c:f>'Overall score'!$B$119:$B$128</c:f>
              <c:strCache>
                <c:ptCount val="10"/>
                <c:pt idx="0">
                  <c:v>Integrated databases</c:v>
                </c:pt>
                <c:pt idx="1">
                  <c:v>Improve access to scientific literature</c:v>
                </c:pt>
                <c:pt idx="2">
                  <c:v>Improve staff training</c:v>
                </c:pt>
                <c:pt idx="3">
                  <c:v>Templates</c:v>
                </c:pt>
                <c:pt idx="4">
                  <c:v>Structured Drafting Environment</c:v>
                </c:pt>
                <c:pt idx="5">
                  <c:v>Retain experienced analysts for longer</c:v>
                </c:pt>
                <c:pt idx="6">
                  <c:v>Improve information sharing</c:v>
                </c:pt>
                <c:pt idx="7">
                  <c:v>Improve IT services</c:v>
                </c:pt>
                <c:pt idx="8">
                  <c:v>Auto-generate PRA sections</c:v>
                </c:pt>
                <c:pt idx="9">
                  <c:v>Improve planning</c:v>
                </c:pt>
              </c:strCache>
            </c:strRef>
          </c:cat>
          <c:val>
            <c:numRef>
              <c:f>'Overall score'!$C$119:$C$128</c:f>
              <c:numCache>
                <c:formatCode>General</c:formatCode>
                <c:ptCount val="10"/>
                <c:pt idx="0">
                  <c:v>1757</c:v>
                </c:pt>
                <c:pt idx="1">
                  <c:v>1699</c:v>
                </c:pt>
                <c:pt idx="2">
                  <c:v>1647</c:v>
                </c:pt>
                <c:pt idx="3">
                  <c:v>1633</c:v>
                </c:pt>
                <c:pt idx="4">
                  <c:v>1626</c:v>
                </c:pt>
                <c:pt idx="5">
                  <c:v>1471</c:v>
                </c:pt>
                <c:pt idx="6">
                  <c:v>1467</c:v>
                </c:pt>
                <c:pt idx="7">
                  <c:v>1443</c:v>
                </c:pt>
                <c:pt idx="8">
                  <c:v>1427</c:v>
                </c:pt>
                <c:pt idx="9">
                  <c:v>1397</c:v>
                </c:pt>
              </c:numCache>
            </c:numRef>
          </c:val>
          <c:extLst>
            <c:ext xmlns:c16="http://schemas.microsoft.com/office/drawing/2014/chart" uri="{C3380CC4-5D6E-409C-BE32-E72D297353CC}">
              <c16:uniqueId val="{00000000-AB74-A947-8722-D9EC517CE613}"/>
            </c:ext>
          </c:extLst>
        </c:ser>
        <c:dLbls>
          <c:showLegendKey val="0"/>
          <c:showVal val="0"/>
          <c:showCatName val="0"/>
          <c:showSerName val="0"/>
          <c:showPercent val="0"/>
          <c:showBubbleSize val="0"/>
        </c:dLbls>
        <c:gapWidth val="182"/>
        <c:axId val="28401967"/>
        <c:axId val="2033576400"/>
      </c:barChart>
      <c:catAx>
        <c:axId val="28401967"/>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2033576400"/>
        <c:crosses val="autoZero"/>
        <c:auto val="1"/>
        <c:lblAlgn val="ctr"/>
        <c:lblOffset val="100"/>
        <c:noMultiLvlLbl val="0"/>
      </c:catAx>
      <c:valAx>
        <c:axId val="2033576400"/>
        <c:scaling>
          <c:orientation val="minMax"/>
        </c:scaling>
        <c:delete val="0"/>
        <c:axPos val="t"/>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28401967"/>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1440591-94EE-BD48-85C1-8EECB559BE61}" type="doc">
      <dgm:prSet loTypeId="urn:microsoft.com/office/officeart/2005/8/layout/hierarchy2" loCatId="" qsTypeId="urn:microsoft.com/office/officeart/2005/8/quickstyle/simple1" qsCatId="simple" csTypeId="urn:microsoft.com/office/officeart/2005/8/colors/accent1_2" csCatId="accent1" phldr="1"/>
      <dgm:spPr/>
      <dgm:t>
        <a:bodyPr/>
        <a:lstStyle/>
        <a:p>
          <a:endParaRPr lang="en-GB"/>
        </a:p>
      </dgm:t>
    </dgm:pt>
    <dgm:pt modelId="{1778E3CA-6FF4-6B4B-82EA-11B655273C07}">
      <dgm:prSet phldrT="[Text]"/>
      <dgm:spPr/>
      <dgm:t>
        <a:bodyPr/>
        <a:lstStyle/>
        <a:p>
          <a:r>
            <a:rPr lang="en-GB"/>
            <a:t>NZMPI</a:t>
          </a:r>
        </a:p>
      </dgm:t>
    </dgm:pt>
    <dgm:pt modelId="{ECECC076-4106-0747-A5A2-7D1323315721}" type="parTrans" cxnId="{56F4FD68-0378-1943-970A-A33C254F1D27}">
      <dgm:prSet/>
      <dgm:spPr/>
      <dgm:t>
        <a:bodyPr/>
        <a:lstStyle/>
        <a:p>
          <a:endParaRPr lang="en-GB"/>
        </a:p>
      </dgm:t>
    </dgm:pt>
    <dgm:pt modelId="{59720454-91BE-BB4F-B74C-9659CF324EDB}" type="sibTrans" cxnId="{56F4FD68-0378-1943-970A-A33C254F1D27}">
      <dgm:prSet/>
      <dgm:spPr/>
      <dgm:t>
        <a:bodyPr/>
        <a:lstStyle/>
        <a:p>
          <a:endParaRPr lang="en-GB"/>
        </a:p>
      </dgm:t>
    </dgm:pt>
    <dgm:pt modelId="{2B151E5C-56BB-8247-9E11-3983BA8500E8}">
      <dgm:prSet phldrT="[Text]"/>
      <dgm:spPr/>
      <dgm:t>
        <a:bodyPr/>
        <a:lstStyle/>
        <a:p>
          <a:r>
            <a:rPr lang="en-GB"/>
            <a:t>DAWE</a:t>
          </a:r>
        </a:p>
      </dgm:t>
    </dgm:pt>
    <dgm:pt modelId="{E60AEECF-0948-FF44-BBB7-9445ADA43F65}" type="parTrans" cxnId="{D3E3C99A-02A8-4842-BC8F-E7291F0831AA}">
      <dgm:prSet/>
      <dgm:spPr/>
      <dgm:t>
        <a:bodyPr/>
        <a:lstStyle/>
        <a:p>
          <a:endParaRPr lang="en-GB"/>
        </a:p>
      </dgm:t>
    </dgm:pt>
    <dgm:pt modelId="{FD4EB732-B072-DC48-B3B9-9C2B033D4255}" type="sibTrans" cxnId="{D3E3C99A-02A8-4842-BC8F-E7291F0831AA}">
      <dgm:prSet/>
      <dgm:spPr/>
      <dgm:t>
        <a:bodyPr/>
        <a:lstStyle/>
        <a:p>
          <a:endParaRPr lang="en-GB"/>
        </a:p>
      </dgm:t>
    </dgm:pt>
    <dgm:pt modelId="{064D23B4-A8BC-6543-9074-13091562ED67}">
      <dgm:prSet/>
      <dgm:spPr>
        <a:solidFill>
          <a:schemeClr val="accent5"/>
        </a:solidFill>
      </dgm:spPr>
      <dgm:t>
        <a:bodyPr/>
        <a:lstStyle/>
        <a:p>
          <a:r>
            <a:rPr lang="en-GB"/>
            <a:t>18</a:t>
          </a:r>
        </a:p>
      </dgm:t>
    </dgm:pt>
    <dgm:pt modelId="{E1BA73F4-EA01-3F4E-9B0A-A75F3F412EE7}" type="parTrans" cxnId="{B7C897BE-5D29-F14C-94A7-2AFE6D79E4FF}">
      <dgm:prSet/>
      <dgm:spPr/>
      <dgm:t>
        <a:bodyPr/>
        <a:lstStyle/>
        <a:p>
          <a:endParaRPr lang="en-GB"/>
        </a:p>
      </dgm:t>
    </dgm:pt>
    <dgm:pt modelId="{6701F386-C4AE-B044-8A79-6E6E4166F067}" type="sibTrans" cxnId="{B7C897BE-5D29-F14C-94A7-2AFE6D79E4FF}">
      <dgm:prSet/>
      <dgm:spPr/>
      <dgm:t>
        <a:bodyPr/>
        <a:lstStyle/>
        <a:p>
          <a:endParaRPr lang="en-GB"/>
        </a:p>
      </dgm:t>
    </dgm:pt>
    <dgm:pt modelId="{3681F831-D0E6-2644-97AC-38E7D0FDA0B5}">
      <dgm:prSet/>
      <dgm:spPr>
        <a:solidFill>
          <a:schemeClr val="accent3"/>
        </a:solidFill>
      </dgm:spPr>
      <dgm:t>
        <a:bodyPr/>
        <a:lstStyle/>
        <a:p>
          <a:r>
            <a:rPr lang="en-GB"/>
            <a:t>3</a:t>
          </a:r>
        </a:p>
      </dgm:t>
    </dgm:pt>
    <dgm:pt modelId="{ABFA662B-6605-624D-A80E-8AF347B4889E}" type="parTrans" cxnId="{3149972F-1D48-8D49-98DC-42CA8E3AE4E7}">
      <dgm:prSet/>
      <dgm:spPr/>
      <dgm:t>
        <a:bodyPr/>
        <a:lstStyle/>
        <a:p>
          <a:endParaRPr lang="en-GB"/>
        </a:p>
      </dgm:t>
    </dgm:pt>
    <dgm:pt modelId="{CF3FE138-9032-D949-A5F8-A38E3C484BCB}" type="sibTrans" cxnId="{3149972F-1D48-8D49-98DC-42CA8E3AE4E7}">
      <dgm:prSet/>
      <dgm:spPr/>
      <dgm:t>
        <a:bodyPr/>
        <a:lstStyle/>
        <a:p>
          <a:endParaRPr lang="en-GB"/>
        </a:p>
      </dgm:t>
    </dgm:pt>
    <dgm:pt modelId="{039C003C-461F-2C42-88D7-411112878E72}">
      <dgm:prSet phldrT="[Text]"/>
      <dgm:spPr>
        <a:solidFill>
          <a:schemeClr val="accent5"/>
        </a:solidFill>
      </dgm:spPr>
      <dgm:t>
        <a:bodyPr/>
        <a:lstStyle/>
        <a:p>
          <a:r>
            <a:rPr lang="en-GB"/>
            <a:t>10</a:t>
          </a:r>
        </a:p>
      </dgm:t>
    </dgm:pt>
    <dgm:pt modelId="{79D3F899-90E3-2847-ACA2-9CB8B26ACF3C}" type="parTrans" cxnId="{C7466166-E8D9-A440-B16E-535D12779806}">
      <dgm:prSet/>
      <dgm:spPr/>
      <dgm:t>
        <a:bodyPr/>
        <a:lstStyle/>
        <a:p>
          <a:endParaRPr lang="en-GB"/>
        </a:p>
      </dgm:t>
    </dgm:pt>
    <dgm:pt modelId="{9E5A33D7-EC3F-7745-BAD3-D767932188F5}" type="sibTrans" cxnId="{C7466166-E8D9-A440-B16E-535D12779806}">
      <dgm:prSet/>
      <dgm:spPr/>
      <dgm:t>
        <a:bodyPr/>
        <a:lstStyle/>
        <a:p>
          <a:endParaRPr lang="en-GB"/>
        </a:p>
      </dgm:t>
    </dgm:pt>
    <dgm:pt modelId="{8F88A0DA-B2FD-3A46-B06F-279D8E40FD5E}">
      <dgm:prSet phldrT="[Text]"/>
      <dgm:spPr>
        <a:solidFill>
          <a:schemeClr val="accent3"/>
        </a:solidFill>
      </dgm:spPr>
      <dgm:t>
        <a:bodyPr/>
        <a:lstStyle/>
        <a:p>
          <a:r>
            <a:rPr lang="en-GB"/>
            <a:t>9</a:t>
          </a:r>
        </a:p>
      </dgm:t>
    </dgm:pt>
    <dgm:pt modelId="{3CA76B21-22AD-2845-BAFA-81EA5624204D}" type="parTrans" cxnId="{F1E1F39D-404E-E94C-B981-515AE2D2C430}">
      <dgm:prSet/>
      <dgm:spPr/>
      <dgm:t>
        <a:bodyPr/>
        <a:lstStyle/>
        <a:p>
          <a:endParaRPr lang="en-GB"/>
        </a:p>
      </dgm:t>
    </dgm:pt>
    <dgm:pt modelId="{489B2CFB-42F6-E14C-AA1D-132DCBFB67D4}" type="sibTrans" cxnId="{F1E1F39D-404E-E94C-B981-515AE2D2C430}">
      <dgm:prSet/>
      <dgm:spPr/>
      <dgm:t>
        <a:bodyPr/>
        <a:lstStyle/>
        <a:p>
          <a:endParaRPr lang="en-GB"/>
        </a:p>
      </dgm:t>
    </dgm:pt>
    <dgm:pt modelId="{1F3214FC-46A2-2442-B264-D8EB659C6060}">
      <dgm:prSet phldrT="[Text]"/>
      <dgm:spPr/>
      <dgm:t>
        <a:bodyPr/>
        <a:lstStyle/>
        <a:p>
          <a:r>
            <a:rPr lang="en-GB"/>
            <a:t>Other</a:t>
          </a:r>
        </a:p>
      </dgm:t>
    </dgm:pt>
    <dgm:pt modelId="{39204003-9CEC-A744-8E38-7F1E463BDB87}" type="parTrans" cxnId="{CF5FFD6B-1662-C940-B32C-33749F702593}">
      <dgm:prSet/>
      <dgm:spPr/>
      <dgm:t>
        <a:bodyPr/>
        <a:lstStyle/>
        <a:p>
          <a:endParaRPr lang="en-GB"/>
        </a:p>
      </dgm:t>
    </dgm:pt>
    <dgm:pt modelId="{3A14E2E1-2628-8041-A246-E5D278C4FFA2}" type="sibTrans" cxnId="{CF5FFD6B-1662-C940-B32C-33749F702593}">
      <dgm:prSet/>
      <dgm:spPr/>
      <dgm:t>
        <a:bodyPr/>
        <a:lstStyle/>
        <a:p>
          <a:endParaRPr lang="en-GB"/>
        </a:p>
      </dgm:t>
    </dgm:pt>
    <dgm:pt modelId="{DACC0069-EDBD-CB4F-9409-B257851F89D4}">
      <dgm:prSet phldrT="[Text]"/>
      <dgm:spPr>
        <a:solidFill>
          <a:schemeClr val="accent5"/>
        </a:solidFill>
      </dgm:spPr>
      <dgm:t>
        <a:bodyPr/>
        <a:lstStyle/>
        <a:p>
          <a:r>
            <a:rPr lang="en-GB"/>
            <a:t>6</a:t>
          </a:r>
        </a:p>
      </dgm:t>
    </dgm:pt>
    <dgm:pt modelId="{A7129BB3-EBBA-6744-880F-8121EDCC2D7A}" type="parTrans" cxnId="{7E591870-9EAB-004C-983D-36E1B4CE600C}">
      <dgm:prSet/>
      <dgm:spPr/>
      <dgm:t>
        <a:bodyPr/>
        <a:lstStyle/>
        <a:p>
          <a:endParaRPr lang="en-GB"/>
        </a:p>
      </dgm:t>
    </dgm:pt>
    <dgm:pt modelId="{0C26ED65-748C-4F47-918C-F629C19DB14B}" type="sibTrans" cxnId="{7E591870-9EAB-004C-983D-36E1B4CE600C}">
      <dgm:prSet/>
      <dgm:spPr/>
      <dgm:t>
        <a:bodyPr/>
        <a:lstStyle/>
        <a:p>
          <a:endParaRPr lang="en-GB"/>
        </a:p>
      </dgm:t>
    </dgm:pt>
    <dgm:pt modelId="{56600C43-D641-1B4D-964C-0E090FD49B25}">
      <dgm:prSet phldrT="[Text]"/>
      <dgm:spPr>
        <a:solidFill>
          <a:schemeClr val="accent3"/>
        </a:solidFill>
      </dgm:spPr>
      <dgm:t>
        <a:bodyPr/>
        <a:lstStyle/>
        <a:p>
          <a:r>
            <a:rPr lang="en-GB"/>
            <a:t>2</a:t>
          </a:r>
        </a:p>
      </dgm:t>
    </dgm:pt>
    <dgm:pt modelId="{CD0A38AE-3491-2340-AECC-BFE1690C1E82}" type="parTrans" cxnId="{60893A53-3122-CA45-B0C0-A965E6F6C1F3}">
      <dgm:prSet/>
      <dgm:spPr/>
      <dgm:t>
        <a:bodyPr/>
        <a:lstStyle/>
        <a:p>
          <a:endParaRPr lang="en-GB"/>
        </a:p>
      </dgm:t>
    </dgm:pt>
    <dgm:pt modelId="{A60A89B8-FEB1-2441-8098-E5EBD9C39F09}" type="sibTrans" cxnId="{60893A53-3122-CA45-B0C0-A965E6F6C1F3}">
      <dgm:prSet/>
      <dgm:spPr/>
      <dgm:t>
        <a:bodyPr/>
        <a:lstStyle/>
        <a:p>
          <a:endParaRPr lang="en-GB"/>
        </a:p>
      </dgm:t>
    </dgm:pt>
    <dgm:pt modelId="{806AF064-5D71-9248-90B7-C287BC88822B}" type="pres">
      <dgm:prSet presAssocID="{01440591-94EE-BD48-85C1-8EECB559BE61}" presName="diagram" presStyleCnt="0">
        <dgm:presLayoutVars>
          <dgm:chPref val="1"/>
          <dgm:dir/>
          <dgm:animOne val="branch"/>
          <dgm:animLvl val="lvl"/>
          <dgm:resizeHandles val="exact"/>
        </dgm:presLayoutVars>
      </dgm:prSet>
      <dgm:spPr/>
    </dgm:pt>
    <dgm:pt modelId="{FAE952F6-6EFF-234E-A7DB-2D47EF7E2581}" type="pres">
      <dgm:prSet presAssocID="{1778E3CA-6FF4-6B4B-82EA-11B655273C07}" presName="root1" presStyleCnt="0"/>
      <dgm:spPr/>
    </dgm:pt>
    <dgm:pt modelId="{3F7D78C8-3059-1048-87F3-8B02A68527F6}" type="pres">
      <dgm:prSet presAssocID="{1778E3CA-6FF4-6B4B-82EA-11B655273C07}" presName="LevelOneTextNode" presStyleLbl="node0" presStyleIdx="0" presStyleCnt="3">
        <dgm:presLayoutVars>
          <dgm:chPref val="3"/>
        </dgm:presLayoutVars>
      </dgm:prSet>
      <dgm:spPr/>
    </dgm:pt>
    <dgm:pt modelId="{47C67BE0-C289-564B-B3DF-1F68E50F196C}" type="pres">
      <dgm:prSet presAssocID="{1778E3CA-6FF4-6B4B-82EA-11B655273C07}" presName="level2hierChild" presStyleCnt="0"/>
      <dgm:spPr/>
    </dgm:pt>
    <dgm:pt modelId="{5DC65FEA-FCAA-FF48-B81A-9E75E19EF582}" type="pres">
      <dgm:prSet presAssocID="{E1BA73F4-EA01-3F4E-9B0A-A75F3F412EE7}" presName="conn2-1" presStyleLbl="parChTrans1D2" presStyleIdx="0" presStyleCnt="6"/>
      <dgm:spPr/>
    </dgm:pt>
    <dgm:pt modelId="{4B9C2C75-B3DD-9142-951D-778CA48D8A6D}" type="pres">
      <dgm:prSet presAssocID="{E1BA73F4-EA01-3F4E-9B0A-A75F3F412EE7}" presName="connTx" presStyleLbl="parChTrans1D2" presStyleIdx="0" presStyleCnt="6"/>
      <dgm:spPr/>
    </dgm:pt>
    <dgm:pt modelId="{18CA9A91-5F8C-A549-8BA2-AAAFF6700B70}" type="pres">
      <dgm:prSet presAssocID="{064D23B4-A8BC-6543-9074-13091562ED67}" presName="root2" presStyleCnt="0"/>
      <dgm:spPr/>
    </dgm:pt>
    <dgm:pt modelId="{6416BFAD-3D1D-204A-8816-99AC99D17134}" type="pres">
      <dgm:prSet presAssocID="{064D23B4-A8BC-6543-9074-13091562ED67}" presName="LevelTwoTextNode" presStyleLbl="node2" presStyleIdx="0" presStyleCnt="6">
        <dgm:presLayoutVars>
          <dgm:chPref val="3"/>
        </dgm:presLayoutVars>
      </dgm:prSet>
      <dgm:spPr/>
    </dgm:pt>
    <dgm:pt modelId="{6E481581-6B75-EB46-8BD8-6526AFC20A28}" type="pres">
      <dgm:prSet presAssocID="{064D23B4-A8BC-6543-9074-13091562ED67}" presName="level3hierChild" presStyleCnt="0"/>
      <dgm:spPr/>
    </dgm:pt>
    <dgm:pt modelId="{C12D95A3-E2AE-D146-9ED7-E6150F425E56}" type="pres">
      <dgm:prSet presAssocID="{ABFA662B-6605-624D-A80E-8AF347B4889E}" presName="conn2-1" presStyleLbl="parChTrans1D2" presStyleIdx="1" presStyleCnt="6"/>
      <dgm:spPr/>
    </dgm:pt>
    <dgm:pt modelId="{3CB361B3-7FED-1C45-950F-252CBDC5C3B1}" type="pres">
      <dgm:prSet presAssocID="{ABFA662B-6605-624D-A80E-8AF347B4889E}" presName="connTx" presStyleLbl="parChTrans1D2" presStyleIdx="1" presStyleCnt="6"/>
      <dgm:spPr/>
    </dgm:pt>
    <dgm:pt modelId="{AFF386F6-E355-644F-8BCA-421628213218}" type="pres">
      <dgm:prSet presAssocID="{3681F831-D0E6-2644-97AC-38E7D0FDA0B5}" presName="root2" presStyleCnt="0"/>
      <dgm:spPr/>
    </dgm:pt>
    <dgm:pt modelId="{AFF4AE84-0720-4545-82F9-FAF22B68C942}" type="pres">
      <dgm:prSet presAssocID="{3681F831-D0E6-2644-97AC-38E7D0FDA0B5}" presName="LevelTwoTextNode" presStyleLbl="node2" presStyleIdx="1" presStyleCnt="6">
        <dgm:presLayoutVars>
          <dgm:chPref val="3"/>
        </dgm:presLayoutVars>
      </dgm:prSet>
      <dgm:spPr/>
    </dgm:pt>
    <dgm:pt modelId="{1FBE3F6F-A7DD-084E-BBFC-90B4C42851EA}" type="pres">
      <dgm:prSet presAssocID="{3681F831-D0E6-2644-97AC-38E7D0FDA0B5}" presName="level3hierChild" presStyleCnt="0"/>
      <dgm:spPr/>
    </dgm:pt>
    <dgm:pt modelId="{165F7FE1-6888-D544-8C17-96F03789C24C}" type="pres">
      <dgm:prSet presAssocID="{2B151E5C-56BB-8247-9E11-3983BA8500E8}" presName="root1" presStyleCnt="0"/>
      <dgm:spPr/>
    </dgm:pt>
    <dgm:pt modelId="{F2C2EDD0-F2A5-E348-A439-7DFDDB06A3B8}" type="pres">
      <dgm:prSet presAssocID="{2B151E5C-56BB-8247-9E11-3983BA8500E8}" presName="LevelOneTextNode" presStyleLbl="node0" presStyleIdx="1" presStyleCnt="3">
        <dgm:presLayoutVars>
          <dgm:chPref val="3"/>
        </dgm:presLayoutVars>
      </dgm:prSet>
      <dgm:spPr/>
    </dgm:pt>
    <dgm:pt modelId="{B7E09EB5-988D-0C4A-A319-7A5B44CEB48E}" type="pres">
      <dgm:prSet presAssocID="{2B151E5C-56BB-8247-9E11-3983BA8500E8}" presName="level2hierChild" presStyleCnt="0"/>
      <dgm:spPr/>
    </dgm:pt>
    <dgm:pt modelId="{FDB83FA5-4005-CA46-ADED-097D4EB02E0A}" type="pres">
      <dgm:prSet presAssocID="{79D3F899-90E3-2847-ACA2-9CB8B26ACF3C}" presName="conn2-1" presStyleLbl="parChTrans1D2" presStyleIdx="2" presStyleCnt="6"/>
      <dgm:spPr/>
    </dgm:pt>
    <dgm:pt modelId="{09F06854-1CE0-6C42-9177-F8A29325ECB6}" type="pres">
      <dgm:prSet presAssocID="{79D3F899-90E3-2847-ACA2-9CB8B26ACF3C}" presName="connTx" presStyleLbl="parChTrans1D2" presStyleIdx="2" presStyleCnt="6"/>
      <dgm:spPr/>
    </dgm:pt>
    <dgm:pt modelId="{3DCEB028-C09E-A249-B67A-A4F24AEBCB98}" type="pres">
      <dgm:prSet presAssocID="{039C003C-461F-2C42-88D7-411112878E72}" presName="root2" presStyleCnt="0"/>
      <dgm:spPr/>
    </dgm:pt>
    <dgm:pt modelId="{B0A0FFFD-3589-CC4F-B752-E4794B0C6F8A}" type="pres">
      <dgm:prSet presAssocID="{039C003C-461F-2C42-88D7-411112878E72}" presName="LevelTwoTextNode" presStyleLbl="node2" presStyleIdx="2" presStyleCnt="6">
        <dgm:presLayoutVars>
          <dgm:chPref val="3"/>
        </dgm:presLayoutVars>
      </dgm:prSet>
      <dgm:spPr/>
    </dgm:pt>
    <dgm:pt modelId="{9B2059F2-AA68-4245-B8E5-560946CD5408}" type="pres">
      <dgm:prSet presAssocID="{039C003C-461F-2C42-88D7-411112878E72}" presName="level3hierChild" presStyleCnt="0"/>
      <dgm:spPr/>
    </dgm:pt>
    <dgm:pt modelId="{F9696973-D2B9-EC40-AA20-B9C6BF838B46}" type="pres">
      <dgm:prSet presAssocID="{3CA76B21-22AD-2845-BAFA-81EA5624204D}" presName="conn2-1" presStyleLbl="parChTrans1D2" presStyleIdx="3" presStyleCnt="6"/>
      <dgm:spPr/>
    </dgm:pt>
    <dgm:pt modelId="{41A4495F-212B-EE42-A387-D1C9463E0E6A}" type="pres">
      <dgm:prSet presAssocID="{3CA76B21-22AD-2845-BAFA-81EA5624204D}" presName="connTx" presStyleLbl="parChTrans1D2" presStyleIdx="3" presStyleCnt="6"/>
      <dgm:spPr/>
    </dgm:pt>
    <dgm:pt modelId="{15E89CDA-4BE4-5146-9C7E-A849EABFAB70}" type="pres">
      <dgm:prSet presAssocID="{8F88A0DA-B2FD-3A46-B06F-279D8E40FD5E}" presName="root2" presStyleCnt="0"/>
      <dgm:spPr/>
    </dgm:pt>
    <dgm:pt modelId="{57B5A1DC-613E-754D-AA7A-07225552B18E}" type="pres">
      <dgm:prSet presAssocID="{8F88A0DA-B2FD-3A46-B06F-279D8E40FD5E}" presName="LevelTwoTextNode" presStyleLbl="node2" presStyleIdx="3" presStyleCnt="6">
        <dgm:presLayoutVars>
          <dgm:chPref val="3"/>
        </dgm:presLayoutVars>
      </dgm:prSet>
      <dgm:spPr/>
    </dgm:pt>
    <dgm:pt modelId="{256EE185-4C66-3F48-901B-1F71AFE2BCE4}" type="pres">
      <dgm:prSet presAssocID="{8F88A0DA-B2FD-3A46-B06F-279D8E40FD5E}" presName="level3hierChild" presStyleCnt="0"/>
      <dgm:spPr/>
    </dgm:pt>
    <dgm:pt modelId="{9293025E-62A9-2A48-9166-514E3AF932E3}" type="pres">
      <dgm:prSet presAssocID="{1F3214FC-46A2-2442-B264-D8EB659C6060}" presName="root1" presStyleCnt="0"/>
      <dgm:spPr/>
    </dgm:pt>
    <dgm:pt modelId="{08451227-B961-A644-8320-C99E8286906A}" type="pres">
      <dgm:prSet presAssocID="{1F3214FC-46A2-2442-B264-D8EB659C6060}" presName="LevelOneTextNode" presStyleLbl="node0" presStyleIdx="2" presStyleCnt="3">
        <dgm:presLayoutVars>
          <dgm:chPref val="3"/>
        </dgm:presLayoutVars>
      </dgm:prSet>
      <dgm:spPr/>
    </dgm:pt>
    <dgm:pt modelId="{8CDE1A9B-5130-6944-BF74-518813F6E0B4}" type="pres">
      <dgm:prSet presAssocID="{1F3214FC-46A2-2442-B264-D8EB659C6060}" presName="level2hierChild" presStyleCnt="0"/>
      <dgm:spPr/>
    </dgm:pt>
    <dgm:pt modelId="{B85FCBDF-E252-164C-A53E-5BBF4C3E82F8}" type="pres">
      <dgm:prSet presAssocID="{A7129BB3-EBBA-6744-880F-8121EDCC2D7A}" presName="conn2-1" presStyleLbl="parChTrans1D2" presStyleIdx="4" presStyleCnt="6"/>
      <dgm:spPr/>
    </dgm:pt>
    <dgm:pt modelId="{E304EAB8-828D-7840-ABCD-C95C813A1D27}" type="pres">
      <dgm:prSet presAssocID="{A7129BB3-EBBA-6744-880F-8121EDCC2D7A}" presName="connTx" presStyleLbl="parChTrans1D2" presStyleIdx="4" presStyleCnt="6"/>
      <dgm:spPr/>
    </dgm:pt>
    <dgm:pt modelId="{1DCC9A7D-551E-7E40-A723-D6250524678E}" type="pres">
      <dgm:prSet presAssocID="{DACC0069-EDBD-CB4F-9409-B257851F89D4}" presName="root2" presStyleCnt="0"/>
      <dgm:spPr/>
    </dgm:pt>
    <dgm:pt modelId="{B65D87CF-1E75-6E45-8189-8BE5BAC7B250}" type="pres">
      <dgm:prSet presAssocID="{DACC0069-EDBD-CB4F-9409-B257851F89D4}" presName="LevelTwoTextNode" presStyleLbl="node2" presStyleIdx="4" presStyleCnt="6">
        <dgm:presLayoutVars>
          <dgm:chPref val="3"/>
        </dgm:presLayoutVars>
      </dgm:prSet>
      <dgm:spPr/>
    </dgm:pt>
    <dgm:pt modelId="{9F897563-70A7-7542-BD59-60F6A8CE72EB}" type="pres">
      <dgm:prSet presAssocID="{DACC0069-EDBD-CB4F-9409-B257851F89D4}" presName="level3hierChild" presStyleCnt="0"/>
      <dgm:spPr/>
    </dgm:pt>
    <dgm:pt modelId="{21E65901-C949-0040-A265-20B6255AC55F}" type="pres">
      <dgm:prSet presAssocID="{CD0A38AE-3491-2340-AECC-BFE1690C1E82}" presName="conn2-1" presStyleLbl="parChTrans1D2" presStyleIdx="5" presStyleCnt="6"/>
      <dgm:spPr/>
    </dgm:pt>
    <dgm:pt modelId="{8D6F57FB-0E50-8141-9AB1-FE3BCC8B5415}" type="pres">
      <dgm:prSet presAssocID="{CD0A38AE-3491-2340-AECC-BFE1690C1E82}" presName="connTx" presStyleLbl="parChTrans1D2" presStyleIdx="5" presStyleCnt="6"/>
      <dgm:spPr/>
    </dgm:pt>
    <dgm:pt modelId="{E810D422-DA9E-3344-9EF4-5D767B56CA6C}" type="pres">
      <dgm:prSet presAssocID="{56600C43-D641-1B4D-964C-0E090FD49B25}" presName="root2" presStyleCnt="0"/>
      <dgm:spPr/>
    </dgm:pt>
    <dgm:pt modelId="{D4285008-2077-794B-9015-556DE7196E6D}" type="pres">
      <dgm:prSet presAssocID="{56600C43-D641-1B4D-964C-0E090FD49B25}" presName="LevelTwoTextNode" presStyleLbl="node2" presStyleIdx="5" presStyleCnt="6">
        <dgm:presLayoutVars>
          <dgm:chPref val="3"/>
        </dgm:presLayoutVars>
      </dgm:prSet>
      <dgm:spPr/>
    </dgm:pt>
    <dgm:pt modelId="{AB96BB36-0EF2-A446-A252-50DCFC5CCDF4}" type="pres">
      <dgm:prSet presAssocID="{56600C43-D641-1B4D-964C-0E090FD49B25}" presName="level3hierChild" presStyleCnt="0"/>
      <dgm:spPr/>
    </dgm:pt>
  </dgm:ptLst>
  <dgm:cxnLst>
    <dgm:cxn modelId="{8DA14F0D-34FA-2546-AF20-95AA291DDFC3}" type="presOf" srcId="{8F88A0DA-B2FD-3A46-B06F-279D8E40FD5E}" destId="{57B5A1DC-613E-754D-AA7A-07225552B18E}" srcOrd="0" destOrd="0" presId="urn:microsoft.com/office/officeart/2005/8/layout/hierarchy2"/>
    <dgm:cxn modelId="{72059A1F-79AA-1740-976F-A9E32C528E75}" type="presOf" srcId="{2B151E5C-56BB-8247-9E11-3983BA8500E8}" destId="{F2C2EDD0-F2A5-E348-A439-7DFDDB06A3B8}" srcOrd="0" destOrd="0" presId="urn:microsoft.com/office/officeart/2005/8/layout/hierarchy2"/>
    <dgm:cxn modelId="{71B3912B-665E-1E48-9678-9E7D4BF83C47}" type="presOf" srcId="{E1BA73F4-EA01-3F4E-9B0A-A75F3F412EE7}" destId="{5DC65FEA-FCAA-FF48-B81A-9E75E19EF582}" srcOrd="0" destOrd="0" presId="urn:microsoft.com/office/officeart/2005/8/layout/hierarchy2"/>
    <dgm:cxn modelId="{3149972F-1D48-8D49-98DC-42CA8E3AE4E7}" srcId="{1778E3CA-6FF4-6B4B-82EA-11B655273C07}" destId="{3681F831-D0E6-2644-97AC-38E7D0FDA0B5}" srcOrd="1" destOrd="0" parTransId="{ABFA662B-6605-624D-A80E-8AF347B4889E}" sibTransId="{CF3FE138-9032-D949-A5F8-A38E3C484BCB}"/>
    <dgm:cxn modelId="{19D14232-BAE3-8A43-ADF3-46CA4F6A47D4}" type="presOf" srcId="{E1BA73F4-EA01-3F4E-9B0A-A75F3F412EE7}" destId="{4B9C2C75-B3DD-9142-951D-778CA48D8A6D}" srcOrd="1" destOrd="0" presId="urn:microsoft.com/office/officeart/2005/8/layout/hierarchy2"/>
    <dgm:cxn modelId="{57AF4941-4F6A-884E-9947-E8A124058A00}" type="presOf" srcId="{CD0A38AE-3491-2340-AECC-BFE1690C1E82}" destId="{8D6F57FB-0E50-8141-9AB1-FE3BCC8B5415}" srcOrd="1" destOrd="0" presId="urn:microsoft.com/office/officeart/2005/8/layout/hierarchy2"/>
    <dgm:cxn modelId="{BCF6E441-FA0C-DE4C-BB2A-284356D9E19D}" type="presOf" srcId="{56600C43-D641-1B4D-964C-0E090FD49B25}" destId="{D4285008-2077-794B-9015-556DE7196E6D}" srcOrd="0" destOrd="0" presId="urn:microsoft.com/office/officeart/2005/8/layout/hierarchy2"/>
    <dgm:cxn modelId="{E9611462-F4EE-1A42-AA8B-9BF7A0122B39}" type="presOf" srcId="{ABFA662B-6605-624D-A80E-8AF347B4889E}" destId="{3CB361B3-7FED-1C45-950F-252CBDC5C3B1}" srcOrd="1" destOrd="0" presId="urn:microsoft.com/office/officeart/2005/8/layout/hierarchy2"/>
    <dgm:cxn modelId="{0D89ED44-79BD-3C42-B2C7-BA016B50A6E9}" type="presOf" srcId="{ABFA662B-6605-624D-A80E-8AF347B4889E}" destId="{C12D95A3-E2AE-D146-9ED7-E6150F425E56}" srcOrd="0" destOrd="0" presId="urn:microsoft.com/office/officeart/2005/8/layout/hierarchy2"/>
    <dgm:cxn modelId="{47045245-8848-BD48-B3F8-5BE61A2E2AA2}" type="presOf" srcId="{A7129BB3-EBBA-6744-880F-8121EDCC2D7A}" destId="{E304EAB8-828D-7840-ABCD-C95C813A1D27}" srcOrd="1" destOrd="0" presId="urn:microsoft.com/office/officeart/2005/8/layout/hierarchy2"/>
    <dgm:cxn modelId="{C7466166-E8D9-A440-B16E-535D12779806}" srcId="{2B151E5C-56BB-8247-9E11-3983BA8500E8}" destId="{039C003C-461F-2C42-88D7-411112878E72}" srcOrd="0" destOrd="0" parTransId="{79D3F899-90E3-2847-ACA2-9CB8B26ACF3C}" sibTransId="{9E5A33D7-EC3F-7745-BAD3-D767932188F5}"/>
    <dgm:cxn modelId="{56F4FD68-0378-1943-970A-A33C254F1D27}" srcId="{01440591-94EE-BD48-85C1-8EECB559BE61}" destId="{1778E3CA-6FF4-6B4B-82EA-11B655273C07}" srcOrd="0" destOrd="0" parTransId="{ECECC076-4106-0747-A5A2-7D1323315721}" sibTransId="{59720454-91BE-BB4F-B74C-9659CF324EDB}"/>
    <dgm:cxn modelId="{CF5FFD6B-1662-C940-B32C-33749F702593}" srcId="{01440591-94EE-BD48-85C1-8EECB559BE61}" destId="{1F3214FC-46A2-2442-B264-D8EB659C6060}" srcOrd="2" destOrd="0" parTransId="{39204003-9CEC-A744-8E38-7F1E463BDB87}" sibTransId="{3A14E2E1-2628-8041-A246-E5D278C4FFA2}"/>
    <dgm:cxn modelId="{7E591870-9EAB-004C-983D-36E1B4CE600C}" srcId="{1F3214FC-46A2-2442-B264-D8EB659C6060}" destId="{DACC0069-EDBD-CB4F-9409-B257851F89D4}" srcOrd="0" destOrd="0" parTransId="{A7129BB3-EBBA-6744-880F-8121EDCC2D7A}" sibTransId="{0C26ED65-748C-4F47-918C-F629C19DB14B}"/>
    <dgm:cxn modelId="{281B8B72-DFA4-834B-88FF-016A2707A0CB}" type="presOf" srcId="{79D3F899-90E3-2847-ACA2-9CB8B26ACF3C}" destId="{09F06854-1CE0-6C42-9177-F8A29325ECB6}" srcOrd="1" destOrd="0" presId="urn:microsoft.com/office/officeart/2005/8/layout/hierarchy2"/>
    <dgm:cxn modelId="{60893A53-3122-CA45-B0C0-A965E6F6C1F3}" srcId="{1F3214FC-46A2-2442-B264-D8EB659C6060}" destId="{56600C43-D641-1B4D-964C-0E090FD49B25}" srcOrd="1" destOrd="0" parTransId="{CD0A38AE-3491-2340-AECC-BFE1690C1E82}" sibTransId="{A60A89B8-FEB1-2441-8098-E5EBD9C39F09}"/>
    <dgm:cxn modelId="{0E49FA74-C50A-CB48-85B5-0E359AA3CB4F}" type="presOf" srcId="{DACC0069-EDBD-CB4F-9409-B257851F89D4}" destId="{B65D87CF-1E75-6E45-8189-8BE5BAC7B250}" srcOrd="0" destOrd="0" presId="urn:microsoft.com/office/officeart/2005/8/layout/hierarchy2"/>
    <dgm:cxn modelId="{517DF575-F1F6-0645-A862-0EF7FD301A21}" type="presOf" srcId="{1778E3CA-6FF4-6B4B-82EA-11B655273C07}" destId="{3F7D78C8-3059-1048-87F3-8B02A68527F6}" srcOrd="0" destOrd="0" presId="urn:microsoft.com/office/officeart/2005/8/layout/hierarchy2"/>
    <dgm:cxn modelId="{01ED0D7F-FE21-4F4F-9843-43B9B5F711F2}" type="presOf" srcId="{3681F831-D0E6-2644-97AC-38E7D0FDA0B5}" destId="{AFF4AE84-0720-4545-82F9-FAF22B68C942}" srcOrd="0" destOrd="0" presId="urn:microsoft.com/office/officeart/2005/8/layout/hierarchy2"/>
    <dgm:cxn modelId="{5F7E7E80-865B-0F43-AB5F-87FC70D0520A}" type="presOf" srcId="{1F3214FC-46A2-2442-B264-D8EB659C6060}" destId="{08451227-B961-A644-8320-C99E8286906A}" srcOrd="0" destOrd="0" presId="urn:microsoft.com/office/officeart/2005/8/layout/hierarchy2"/>
    <dgm:cxn modelId="{D3E3C99A-02A8-4842-BC8F-E7291F0831AA}" srcId="{01440591-94EE-BD48-85C1-8EECB559BE61}" destId="{2B151E5C-56BB-8247-9E11-3983BA8500E8}" srcOrd="1" destOrd="0" parTransId="{E60AEECF-0948-FF44-BBB7-9445ADA43F65}" sibTransId="{FD4EB732-B072-DC48-B3B9-9C2B033D4255}"/>
    <dgm:cxn modelId="{F1E1F39D-404E-E94C-B981-515AE2D2C430}" srcId="{2B151E5C-56BB-8247-9E11-3983BA8500E8}" destId="{8F88A0DA-B2FD-3A46-B06F-279D8E40FD5E}" srcOrd="1" destOrd="0" parTransId="{3CA76B21-22AD-2845-BAFA-81EA5624204D}" sibTransId="{489B2CFB-42F6-E14C-AA1D-132DCBFB67D4}"/>
    <dgm:cxn modelId="{B51FDFAB-874C-EF44-ACDC-F132D5D44D47}" type="presOf" srcId="{CD0A38AE-3491-2340-AECC-BFE1690C1E82}" destId="{21E65901-C949-0040-A265-20B6255AC55F}" srcOrd="0" destOrd="0" presId="urn:microsoft.com/office/officeart/2005/8/layout/hierarchy2"/>
    <dgm:cxn modelId="{E3BEFDAB-A2F1-E04F-845E-99F40F926E68}" type="presOf" srcId="{039C003C-461F-2C42-88D7-411112878E72}" destId="{B0A0FFFD-3589-CC4F-B752-E4794B0C6F8A}" srcOrd="0" destOrd="0" presId="urn:microsoft.com/office/officeart/2005/8/layout/hierarchy2"/>
    <dgm:cxn modelId="{FECE49B2-F720-3C40-89B1-21A344B06D9C}" type="presOf" srcId="{3CA76B21-22AD-2845-BAFA-81EA5624204D}" destId="{F9696973-D2B9-EC40-AA20-B9C6BF838B46}" srcOrd="0" destOrd="0" presId="urn:microsoft.com/office/officeart/2005/8/layout/hierarchy2"/>
    <dgm:cxn modelId="{B7C897BE-5D29-F14C-94A7-2AFE6D79E4FF}" srcId="{1778E3CA-6FF4-6B4B-82EA-11B655273C07}" destId="{064D23B4-A8BC-6543-9074-13091562ED67}" srcOrd="0" destOrd="0" parTransId="{E1BA73F4-EA01-3F4E-9B0A-A75F3F412EE7}" sibTransId="{6701F386-C4AE-B044-8A79-6E6E4166F067}"/>
    <dgm:cxn modelId="{83E422D0-A936-B545-BECE-EAA9628F885B}" type="presOf" srcId="{3CA76B21-22AD-2845-BAFA-81EA5624204D}" destId="{41A4495F-212B-EE42-A387-D1C9463E0E6A}" srcOrd="1" destOrd="0" presId="urn:microsoft.com/office/officeart/2005/8/layout/hierarchy2"/>
    <dgm:cxn modelId="{7A07D2DE-AAD3-024F-954C-B235F5D390CB}" type="presOf" srcId="{A7129BB3-EBBA-6744-880F-8121EDCC2D7A}" destId="{B85FCBDF-E252-164C-A53E-5BBF4C3E82F8}" srcOrd="0" destOrd="0" presId="urn:microsoft.com/office/officeart/2005/8/layout/hierarchy2"/>
    <dgm:cxn modelId="{22C09CE7-61E6-0F4A-9D27-F8742C41BEDF}" type="presOf" srcId="{79D3F899-90E3-2847-ACA2-9CB8B26ACF3C}" destId="{FDB83FA5-4005-CA46-ADED-097D4EB02E0A}" srcOrd="0" destOrd="0" presId="urn:microsoft.com/office/officeart/2005/8/layout/hierarchy2"/>
    <dgm:cxn modelId="{6BC6FBF2-1CE4-9249-85A0-234FBA726077}" type="presOf" srcId="{01440591-94EE-BD48-85C1-8EECB559BE61}" destId="{806AF064-5D71-9248-90B7-C287BC88822B}" srcOrd="0" destOrd="0" presId="urn:microsoft.com/office/officeart/2005/8/layout/hierarchy2"/>
    <dgm:cxn modelId="{1ECC87FB-D6E2-A448-BF9C-9BB3D177D223}" type="presOf" srcId="{064D23B4-A8BC-6543-9074-13091562ED67}" destId="{6416BFAD-3D1D-204A-8816-99AC99D17134}" srcOrd="0" destOrd="0" presId="urn:microsoft.com/office/officeart/2005/8/layout/hierarchy2"/>
    <dgm:cxn modelId="{0A651A34-48FF-C64B-9069-B30ACE78A5AE}" type="presParOf" srcId="{806AF064-5D71-9248-90B7-C287BC88822B}" destId="{FAE952F6-6EFF-234E-A7DB-2D47EF7E2581}" srcOrd="0" destOrd="0" presId="urn:microsoft.com/office/officeart/2005/8/layout/hierarchy2"/>
    <dgm:cxn modelId="{D83B7AB7-30F9-4642-82F3-872333079647}" type="presParOf" srcId="{FAE952F6-6EFF-234E-A7DB-2D47EF7E2581}" destId="{3F7D78C8-3059-1048-87F3-8B02A68527F6}" srcOrd="0" destOrd="0" presId="urn:microsoft.com/office/officeart/2005/8/layout/hierarchy2"/>
    <dgm:cxn modelId="{41441A30-6CFB-194B-ADA8-83D76BF5D8B2}" type="presParOf" srcId="{FAE952F6-6EFF-234E-A7DB-2D47EF7E2581}" destId="{47C67BE0-C289-564B-B3DF-1F68E50F196C}" srcOrd="1" destOrd="0" presId="urn:microsoft.com/office/officeart/2005/8/layout/hierarchy2"/>
    <dgm:cxn modelId="{F6999F2E-63DF-0947-9D69-042765E5D032}" type="presParOf" srcId="{47C67BE0-C289-564B-B3DF-1F68E50F196C}" destId="{5DC65FEA-FCAA-FF48-B81A-9E75E19EF582}" srcOrd="0" destOrd="0" presId="urn:microsoft.com/office/officeart/2005/8/layout/hierarchy2"/>
    <dgm:cxn modelId="{C071FC85-6AFC-9142-AF0D-51AA1B0F9596}" type="presParOf" srcId="{5DC65FEA-FCAA-FF48-B81A-9E75E19EF582}" destId="{4B9C2C75-B3DD-9142-951D-778CA48D8A6D}" srcOrd="0" destOrd="0" presId="urn:microsoft.com/office/officeart/2005/8/layout/hierarchy2"/>
    <dgm:cxn modelId="{3879A952-9AC4-0943-B329-B2A03953A061}" type="presParOf" srcId="{47C67BE0-C289-564B-B3DF-1F68E50F196C}" destId="{18CA9A91-5F8C-A549-8BA2-AAAFF6700B70}" srcOrd="1" destOrd="0" presId="urn:microsoft.com/office/officeart/2005/8/layout/hierarchy2"/>
    <dgm:cxn modelId="{614C02C2-91A8-2041-BA10-A7EDEC3A39B7}" type="presParOf" srcId="{18CA9A91-5F8C-A549-8BA2-AAAFF6700B70}" destId="{6416BFAD-3D1D-204A-8816-99AC99D17134}" srcOrd="0" destOrd="0" presId="urn:microsoft.com/office/officeart/2005/8/layout/hierarchy2"/>
    <dgm:cxn modelId="{D923F346-D31E-344A-87D9-849B5F1BB705}" type="presParOf" srcId="{18CA9A91-5F8C-A549-8BA2-AAAFF6700B70}" destId="{6E481581-6B75-EB46-8BD8-6526AFC20A28}" srcOrd="1" destOrd="0" presId="urn:microsoft.com/office/officeart/2005/8/layout/hierarchy2"/>
    <dgm:cxn modelId="{E462CE31-A34F-B64F-8D1D-D18987FE661F}" type="presParOf" srcId="{47C67BE0-C289-564B-B3DF-1F68E50F196C}" destId="{C12D95A3-E2AE-D146-9ED7-E6150F425E56}" srcOrd="2" destOrd="0" presId="urn:microsoft.com/office/officeart/2005/8/layout/hierarchy2"/>
    <dgm:cxn modelId="{5BB932E4-C55F-C44A-96DA-E1D5EAD9F1DF}" type="presParOf" srcId="{C12D95A3-E2AE-D146-9ED7-E6150F425E56}" destId="{3CB361B3-7FED-1C45-950F-252CBDC5C3B1}" srcOrd="0" destOrd="0" presId="urn:microsoft.com/office/officeart/2005/8/layout/hierarchy2"/>
    <dgm:cxn modelId="{E9EB309C-B250-B946-A41D-488A6CAB9D62}" type="presParOf" srcId="{47C67BE0-C289-564B-B3DF-1F68E50F196C}" destId="{AFF386F6-E355-644F-8BCA-421628213218}" srcOrd="3" destOrd="0" presId="urn:microsoft.com/office/officeart/2005/8/layout/hierarchy2"/>
    <dgm:cxn modelId="{27FF393C-2B4D-E940-9293-A3CECA95EB08}" type="presParOf" srcId="{AFF386F6-E355-644F-8BCA-421628213218}" destId="{AFF4AE84-0720-4545-82F9-FAF22B68C942}" srcOrd="0" destOrd="0" presId="urn:microsoft.com/office/officeart/2005/8/layout/hierarchy2"/>
    <dgm:cxn modelId="{E95ECD2B-5E21-D843-A293-297D7E33B580}" type="presParOf" srcId="{AFF386F6-E355-644F-8BCA-421628213218}" destId="{1FBE3F6F-A7DD-084E-BBFC-90B4C42851EA}" srcOrd="1" destOrd="0" presId="urn:microsoft.com/office/officeart/2005/8/layout/hierarchy2"/>
    <dgm:cxn modelId="{5A0D8736-B100-B34B-8E20-7B2C6602BC35}" type="presParOf" srcId="{806AF064-5D71-9248-90B7-C287BC88822B}" destId="{165F7FE1-6888-D544-8C17-96F03789C24C}" srcOrd="1" destOrd="0" presId="urn:microsoft.com/office/officeart/2005/8/layout/hierarchy2"/>
    <dgm:cxn modelId="{F41DA50A-6E1E-6B41-B4A6-442D6C10FC41}" type="presParOf" srcId="{165F7FE1-6888-D544-8C17-96F03789C24C}" destId="{F2C2EDD0-F2A5-E348-A439-7DFDDB06A3B8}" srcOrd="0" destOrd="0" presId="urn:microsoft.com/office/officeart/2005/8/layout/hierarchy2"/>
    <dgm:cxn modelId="{87FE0A73-E7D9-F746-ACA4-FCA89EC08684}" type="presParOf" srcId="{165F7FE1-6888-D544-8C17-96F03789C24C}" destId="{B7E09EB5-988D-0C4A-A319-7A5B44CEB48E}" srcOrd="1" destOrd="0" presId="urn:microsoft.com/office/officeart/2005/8/layout/hierarchy2"/>
    <dgm:cxn modelId="{F8ADE24A-B1A3-1E4A-92E7-52F1EA0DBEF0}" type="presParOf" srcId="{B7E09EB5-988D-0C4A-A319-7A5B44CEB48E}" destId="{FDB83FA5-4005-CA46-ADED-097D4EB02E0A}" srcOrd="0" destOrd="0" presId="urn:microsoft.com/office/officeart/2005/8/layout/hierarchy2"/>
    <dgm:cxn modelId="{3CC575B5-3F4C-5347-A409-2BC11AF0337D}" type="presParOf" srcId="{FDB83FA5-4005-CA46-ADED-097D4EB02E0A}" destId="{09F06854-1CE0-6C42-9177-F8A29325ECB6}" srcOrd="0" destOrd="0" presId="urn:microsoft.com/office/officeart/2005/8/layout/hierarchy2"/>
    <dgm:cxn modelId="{62818601-9CE1-0F43-A957-9BAF35D5F595}" type="presParOf" srcId="{B7E09EB5-988D-0C4A-A319-7A5B44CEB48E}" destId="{3DCEB028-C09E-A249-B67A-A4F24AEBCB98}" srcOrd="1" destOrd="0" presId="urn:microsoft.com/office/officeart/2005/8/layout/hierarchy2"/>
    <dgm:cxn modelId="{E8DC8950-D151-F042-B467-CDA9718C1DB7}" type="presParOf" srcId="{3DCEB028-C09E-A249-B67A-A4F24AEBCB98}" destId="{B0A0FFFD-3589-CC4F-B752-E4794B0C6F8A}" srcOrd="0" destOrd="0" presId="urn:microsoft.com/office/officeart/2005/8/layout/hierarchy2"/>
    <dgm:cxn modelId="{E559F5A2-287C-744C-B9A2-5A9A63946C31}" type="presParOf" srcId="{3DCEB028-C09E-A249-B67A-A4F24AEBCB98}" destId="{9B2059F2-AA68-4245-B8E5-560946CD5408}" srcOrd="1" destOrd="0" presId="urn:microsoft.com/office/officeart/2005/8/layout/hierarchy2"/>
    <dgm:cxn modelId="{D07B4862-725B-B74D-95C3-FBE9EEBF20FC}" type="presParOf" srcId="{B7E09EB5-988D-0C4A-A319-7A5B44CEB48E}" destId="{F9696973-D2B9-EC40-AA20-B9C6BF838B46}" srcOrd="2" destOrd="0" presId="urn:microsoft.com/office/officeart/2005/8/layout/hierarchy2"/>
    <dgm:cxn modelId="{7A7FB657-EB36-2349-9087-17484C6D49F0}" type="presParOf" srcId="{F9696973-D2B9-EC40-AA20-B9C6BF838B46}" destId="{41A4495F-212B-EE42-A387-D1C9463E0E6A}" srcOrd="0" destOrd="0" presId="urn:microsoft.com/office/officeart/2005/8/layout/hierarchy2"/>
    <dgm:cxn modelId="{2DFD90DA-2EEE-E549-904E-C5A71E4D3439}" type="presParOf" srcId="{B7E09EB5-988D-0C4A-A319-7A5B44CEB48E}" destId="{15E89CDA-4BE4-5146-9C7E-A849EABFAB70}" srcOrd="3" destOrd="0" presId="urn:microsoft.com/office/officeart/2005/8/layout/hierarchy2"/>
    <dgm:cxn modelId="{9D2D5ED0-1E88-AD43-8F97-31694EB779D5}" type="presParOf" srcId="{15E89CDA-4BE4-5146-9C7E-A849EABFAB70}" destId="{57B5A1DC-613E-754D-AA7A-07225552B18E}" srcOrd="0" destOrd="0" presId="urn:microsoft.com/office/officeart/2005/8/layout/hierarchy2"/>
    <dgm:cxn modelId="{4882DF00-CFA1-9D47-9375-454E37C2F359}" type="presParOf" srcId="{15E89CDA-4BE4-5146-9C7E-A849EABFAB70}" destId="{256EE185-4C66-3F48-901B-1F71AFE2BCE4}" srcOrd="1" destOrd="0" presId="urn:microsoft.com/office/officeart/2005/8/layout/hierarchy2"/>
    <dgm:cxn modelId="{150210A5-F5E9-8A4A-9796-861DAB0E6E4A}" type="presParOf" srcId="{806AF064-5D71-9248-90B7-C287BC88822B}" destId="{9293025E-62A9-2A48-9166-514E3AF932E3}" srcOrd="2" destOrd="0" presId="urn:microsoft.com/office/officeart/2005/8/layout/hierarchy2"/>
    <dgm:cxn modelId="{FA6070B1-8911-BC44-8223-9C9A8CBA69A7}" type="presParOf" srcId="{9293025E-62A9-2A48-9166-514E3AF932E3}" destId="{08451227-B961-A644-8320-C99E8286906A}" srcOrd="0" destOrd="0" presId="urn:microsoft.com/office/officeart/2005/8/layout/hierarchy2"/>
    <dgm:cxn modelId="{0FBA5039-C14D-354A-BE80-FEC2AD4F08B7}" type="presParOf" srcId="{9293025E-62A9-2A48-9166-514E3AF932E3}" destId="{8CDE1A9B-5130-6944-BF74-518813F6E0B4}" srcOrd="1" destOrd="0" presId="urn:microsoft.com/office/officeart/2005/8/layout/hierarchy2"/>
    <dgm:cxn modelId="{7B2E7A12-AD2B-8547-A3A0-B4252B4C71CA}" type="presParOf" srcId="{8CDE1A9B-5130-6944-BF74-518813F6E0B4}" destId="{B85FCBDF-E252-164C-A53E-5BBF4C3E82F8}" srcOrd="0" destOrd="0" presId="urn:microsoft.com/office/officeart/2005/8/layout/hierarchy2"/>
    <dgm:cxn modelId="{AFF91B90-ED80-9D4C-87EF-5010A1ADDC4C}" type="presParOf" srcId="{B85FCBDF-E252-164C-A53E-5BBF4C3E82F8}" destId="{E304EAB8-828D-7840-ABCD-C95C813A1D27}" srcOrd="0" destOrd="0" presId="urn:microsoft.com/office/officeart/2005/8/layout/hierarchy2"/>
    <dgm:cxn modelId="{644E0103-D432-BE4A-8A4C-2D4EFF8A2F0B}" type="presParOf" srcId="{8CDE1A9B-5130-6944-BF74-518813F6E0B4}" destId="{1DCC9A7D-551E-7E40-A723-D6250524678E}" srcOrd="1" destOrd="0" presId="urn:microsoft.com/office/officeart/2005/8/layout/hierarchy2"/>
    <dgm:cxn modelId="{284CB96D-38E7-634B-A084-6B3888D4B02C}" type="presParOf" srcId="{1DCC9A7D-551E-7E40-A723-D6250524678E}" destId="{B65D87CF-1E75-6E45-8189-8BE5BAC7B250}" srcOrd="0" destOrd="0" presId="urn:microsoft.com/office/officeart/2005/8/layout/hierarchy2"/>
    <dgm:cxn modelId="{969A8FD6-0075-0244-BFE2-6E8F24F84280}" type="presParOf" srcId="{1DCC9A7D-551E-7E40-A723-D6250524678E}" destId="{9F897563-70A7-7542-BD59-60F6A8CE72EB}" srcOrd="1" destOrd="0" presId="urn:microsoft.com/office/officeart/2005/8/layout/hierarchy2"/>
    <dgm:cxn modelId="{95894D13-B19B-2940-95F4-643DC73BF7B1}" type="presParOf" srcId="{8CDE1A9B-5130-6944-BF74-518813F6E0B4}" destId="{21E65901-C949-0040-A265-20B6255AC55F}" srcOrd="2" destOrd="0" presId="urn:microsoft.com/office/officeart/2005/8/layout/hierarchy2"/>
    <dgm:cxn modelId="{4A9A6236-25DC-3E48-AEAA-F4553C72F4C1}" type="presParOf" srcId="{21E65901-C949-0040-A265-20B6255AC55F}" destId="{8D6F57FB-0E50-8141-9AB1-FE3BCC8B5415}" srcOrd="0" destOrd="0" presId="urn:microsoft.com/office/officeart/2005/8/layout/hierarchy2"/>
    <dgm:cxn modelId="{81EDE1D1-4694-4344-B3AE-90C5EFCECC2A}" type="presParOf" srcId="{8CDE1A9B-5130-6944-BF74-518813F6E0B4}" destId="{E810D422-DA9E-3344-9EF4-5D767B56CA6C}" srcOrd="3" destOrd="0" presId="urn:microsoft.com/office/officeart/2005/8/layout/hierarchy2"/>
    <dgm:cxn modelId="{8F9E6828-9F3A-834D-AEAB-AC6D14E7F6C0}" type="presParOf" srcId="{E810D422-DA9E-3344-9EF4-5D767B56CA6C}" destId="{D4285008-2077-794B-9015-556DE7196E6D}" srcOrd="0" destOrd="0" presId="urn:microsoft.com/office/officeart/2005/8/layout/hierarchy2"/>
    <dgm:cxn modelId="{47DF8A61-1AFA-BE4B-8C45-8F6DC76EF4EB}" type="presParOf" srcId="{E810D422-DA9E-3344-9EF4-5D767B56CA6C}" destId="{AB96BB36-0EF2-A446-A252-50DCFC5CCDF4}"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E220DEA-1047-3544-A244-880987C67F45}" type="doc">
      <dgm:prSet loTypeId="urn:microsoft.com/office/officeart/2005/8/layout/hierarchy3" loCatId="" qsTypeId="urn:microsoft.com/office/officeart/2005/8/quickstyle/simple1" qsCatId="simple" csTypeId="urn:microsoft.com/office/officeart/2005/8/colors/accent1_2" csCatId="accent1" phldr="1"/>
      <dgm:spPr/>
      <dgm:t>
        <a:bodyPr/>
        <a:lstStyle/>
        <a:p>
          <a:endParaRPr lang="en-GB"/>
        </a:p>
      </dgm:t>
    </dgm:pt>
    <dgm:pt modelId="{7AB9670D-AB4F-6E42-9427-7E103E51676E}">
      <dgm:prSet phldrT="[Text]"/>
      <dgm:spPr/>
      <dgm:t>
        <a:bodyPr/>
        <a:lstStyle/>
        <a:p>
          <a:r>
            <a:rPr lang="en-GB"/>
            <a:t>Quantitative</a:t>
          </a:r>
        </a:p>
      </dgm:t>
    </dgm:pt>
    <dgm:pt modelId="{3B53CFCC-CB73-8C44-9DE5-D8945B53DD7C}" type="parTrans" cxnId="{56707C85-1783-6F48-BBD5-CF4EAE0DDEC2}">
      <dgm:prSet/>
      <dgm:spPr/>
      <dgm:t>
        <a:bodyPr/>
        <a:lstStyle/>
        <a:p>
          <a:endParaRPr lang="en-GB"/>
        </a:p>
      </dgm:t>
    </dgm:pt>
    <dgm:pt modelId="{051447A5-0263-4744-8F54-697299F1C200}" type="sibTrans" cxnId="{56707C85-1783-6F48-BBD5-CF4EAE0DDEC2}">
      <dgm:prSet/>
      <dgm:spPr/>
      <dgm:t>
        <a:bodyPr/>
        <a:lstStyle/>
        <a:p>
          <a:endParaRPr lang="en-GB"/>
        </a:p>
      </dgm:t>
    </dgm:pt>
    <dgm:pt modelId="{7FD00BD3-8D6A-5D40-AC73-C60D80DEAC82}">
      <dgm:prSet phldrT="[Text]"/>
      <dgm:spPr/>
      <dgm:t>
        <a:bodyPr/>
        <a:lstStyle/>
        <a:p>
          <a:r>
            <a:rPr lang="en-GB"/>
            <a:t>1. Role and experience</a:t>
          </a:r>
        </a:p>
      </dgm:t>
    </dgm:pt>
    <dgm:pt modelId="{CE5EDA0D-9DDA-2949-9144-28A6D5F8760B}" type="parTrans" cxnId="{C4EA1ACC-D183-A748-88DE-433850DBF64D}">
      <dgm:prSet/>
      <dgm:spPr/>
      <dgm:t>
        <a:bodyPr/>
        <a:lstStyle/>
        <a:p>
          <a:endParaRPr lang="en-GB"/>
        </a:p>
      </dgm:t>
    </dgm:pt>
    <dgm:pt modelId="{D62A6ED5-EE5A-F040-A2F5-4A5B6CB14D9D}" type="sibTrans" cxnId="{C4EA1ACC-D183-A748-88DE-433850DBF64D}">
      <dgm:prSet/>
      <dgm:spPr/>
      <dgm:t>
        <a:bodyPr/>
        <a:lstStyle/>
        <a:p>
          <a:endParaRPr lang="en-GB"/>
        </a:p>
      </dgm:t>
    </dgm:pt>
    <dgm:pt modelId="{53C0187C-39A7-964B-BA75-14B11E6ECA74}">
      <dgm:prSet phldrT="[Text]"/>
      <dgm:spPr/>
      <dgm:t>
        <a:bodyPr/>
        <a:lstStyle/>
        <a:p>
          <a:r>
            <a:rPr lang="en-GB"/>
            <a:t>2. How many…?</a:t>
          </a:r>
        </a:p>
      </dgm:t>
    </dgm:pt>
    <dgm:pt modelId="{D64643D9-FEF1-644A-838A-251AA6F1B1A0}" type="parTrans" cxnId="{97EC5DB1-FAF8-6F45-BF4D-252D8ED5BF39}">
      <dgm:prSet/>
      <dgm:spPr/>
      <dgm:t>
        <a:bodyPr/>
        <a:lstStyle/>
        <a:p>
          <a:endParaRPr lang="en-GB"/>
        </a:p>
      </dgm:t>
    </dgm:pt>
    <dgm:pt modelId="{42F5734B-6DD1-5447-BA95-ED3CD7DDB40B}" type="sibTrans" cxnId="{97EC5DB1-FAF8-6F45-BF4D-252D8ED5BF39}">
      <dgm:prSet/>
      <dgm:spPr/>
      <dgm:t>
        <a:bodyPr/>
        <a:lstStyle/>
        <a:p>
          <a:endParaRPr lang="en-GB"/>
        </a:p>
      </dgm:t>
    </dgm:pt>
    <dgm:pt modelId="{BB86ABBA-BA8A-1742-BA40-A0E876484A5B}">
      <dgm:prSet phldrT="[Text]"/>
      <dgm:spPr/>
      <dgm:t>
        <a:bodyPr/>
        <a:lstStyle/>
        <a:p>
          <a:r>
            <a:rPr lang="en-GB"/>
            <a:t>Qualitative</a:t>
          </a:r>
        </a:p>
      </dgm:t>
    </dgm:pt>
    <dgm:pt modelId="{DE1AA009-9716-9B48-94A8-4F1189B2025D}" type="parTrans" cxnId="{5A75AAA8-E307-4947-8E8A-FBD16453E609}">
      <dgm:prSet/>
      <dgm:spPr/>
      <dgm:t>
        <a:bodyPr/>
        <a:lstStyle/>
        <a:p>
          <a:endParaRPr lang="en-GB"/>
        </a:p>
      </dgm:t>
    </dgm:pt>
    <dgm:pt modelId="{79A4D66D-582A-4346-8B7F-47899BAE5037}" type="sibTrans" cxnId="{5A75AAA8-E307-4947-8E8A-FBD16453E609}">
      <dgm:prSet/>
      <dgm:spPr/>
      <dgm:t>
        <a:bodyPr/>
        <a:lstStyle/>
        <a:p>
          <a:endParaRPr lang="en-GB"/>
        </a:p>
      </dgm:t>
    </dgm:pt>
    <dgm:pt modelId="{AD48CC93-C455-AC47-AB1A-52CE3FCCD9E2}">
      <dgm:prSet phldrT="[Text]"/>
      <dgm:spPr/>
      <dgm:t>
        <a:bodyPr/>
        <a:lstStyle/>
        <a:p>
          <a:r>
            <a:rPr lang="en-GB"/>
            <a:t>4. Challenges</a:t>
          </a:r>
        </a:p>
      </dgm:t>
    </dgm:pt>
    <dgm:pt modelId="{8C3D7262-9696-714C-8F13-9C7A85F42505}" type="parTrans" cxnId="{D3287FF0-6DF2-9D44-B7EB-04FEC9B586F7}">
      <dgm:prSet/>
      <dgm:spPr/>
      <dgm:t>
        <a:bodyPr/>
        <a:lstStyle/>
        <a:p>
          <a:endParaRPr lang="en-GB"/>
        </a:p>
      </dgm:t>
    </dgm:pt>
    <dgm:pt modelId="{F00353F8-D7E5-0E4F-8A3B-18FEA0D0472A}" type="sibTrans" cxnId="{D3287FF0-6DF2-9D44-B7EB-04FEC9B586F7}">
      <dgm:prSet/>
      <dgm:spPr/>
      <dgm:t>
        <a:bodyPr/>
        <a:lstStyle/>
        <a:p>
          <a:endParaRPr lang="en-GB"/>
        </a:p>
      </dgm:t>
    </dgm:pt>
    <dgm:pt modelId="{1F802B81-9935-5049-9B27-8AB5EB6A1F32}">
      <dgm:prSet phldrT="[Text]"/>
      <dgm:spPr/>
      <dgm:t>
        <a:bodyPr/>
        <a:lstStyle/>
        <a:p>
          <a:r>
            <a:rPr lang="en-GB"/>
            <a:t>5. Ideas</a:t>
          </a:r>
        </a:p>
      </dgm:t>
    </dgm:pt>
    <dgm:pt modelId="{8B565B0D-0650-344A-8B9D-40B01E5D42CE}" type="parTrans" cxnId="{9E20CDCC-12D5-B145-B621-28CEE494A033}">
      <dgm:prSet/>
      <dgm:spPr/>
      <dgm:t>
        <a:bodyPr/>
        <a:lstStyle/>
        <a:p>
          <a:endParaRPr lang="en-GB"/>
        </a:p>
      </dgm:t>
    </dgm:pt>
    <dgm:pt modelId="{A0D60D76-AE85-A04D-842D-26C71B5094E3}" type="sibTrans" cxnId="{9E20CDCC-12D5-B145-B621-28CEE494A033}">
      <dgm:prSet/>
      <dgm:spPr/>
      <dgm:t>
        <a:bodyPr/>
        <a:lstStyle/>
        <a:p>
          <a:endParaRPr lang="en-GB"/>
        </a:p>
      </dgm:t>
    </dgm:pt>
    <dgm:pt modelId="{EAB01354-4D09-F84C-BF97-D288D36A10A6}">
      <dgm:prSet phldrT="[Text]"/>
      <dgm:spPr/>
      <dgm:t>
        <a:bodyPr/>
        <a:lstStyle/>
        <a:p>
          <a:r>
            <a:rPr lang="en-GB"/>
            <a:t>3. Major activities and types of work</a:t>
          </a:r>
        </a:p>
      </dgm:t>
    </dgm:pt>
    <dgm:pt modelId="{16645D0B-2745-BD40-9B64-39A224F8A91C}" type="parTrans" cxnId="{C6F7D827-311D-9B4F-B257-FD3C26A4041B}">
      <dgm:prSet/>
      <dgm:spPr/>
      <dgm:t>
        <a:bodyPr/>
        <a:lstStyle/>
        <a:p>
          <a:endParaRPr lang="en-GB"/>
        </a:p>
      </dgm:t>
    </dgm:pt>
    <dgm:pt modelId="{DF6E94BC-2A41-DD42-BEB1-CAF5B7D15014}" type="sibTrans" cxnId="{C6F7D827-311D-9B4F-B257-FD3C26A4041B}">
      <dgm:prSet/>
      <dgm:spPr/>
      <dgm:t>
        <a:bodyPr/>
        <a:lstStyle/>
        <a:p>
          <a:endParaRPr lang="en-GB"/>
        </a:p>
      </dgm:t>
    </dgm:pt>
    <dgm:pt modelId="{4D4CF8FB-FABE-1244-BF5D-9204A3449332}" type="pres">
      <dgm:prSet presAssocID="{CE220DEA-1047-3544-A244-880987C67F45}" presName="diagram" presStyleCnt="0">
        <dgm:presLayoutVars>
          <dgm:chPref val="1"/>
          <dgm:dir/>
          <dgm:animOne val="branch"/>
          <dgm:animLvl val="lvl"/>
          <dgm:resizeHandles/>
        </dgm:presLayoutVars>
      </dgm:prSet>
      <dgm:spPr/>
    </dgm:pt>
    <dgm:pt modelId="{DA57EEB4-F8AF-DD41-A24E-CF58A4BFF383}" type="pres">
      <dgm:prSet presAssocID="{7AB9670D-AB4F-6E42-9427-7E103E51676E}" presName="root" presStyleCnt="0"/>
      <dgm:spPr/>
    </dgm:pt>
    <dgm:pt modelId="{1D458F07-7ED7-B243-B4A7-9EC37C809CC0}" type="pres">
      <dgm:prSet presAssocID="{7AB9670D-AB4F-6E42-9427-7E103E51676E}" presName="rootComposite" presStyleCnt="0"/>
      <dgm:spPr/>
    </dgm:pt>
    <dgm:pt modelId="{AC541455-3E64-C84B-8BCA-13CD79CBA7E5}" type="pres">
      <dgm:prSet presAssocID="{7AB9670D-AB4F-6E42-9427-7E103E51676E}" presName="rootText" presStyleLbl="node1" presStyleIdx="0" presStyleCnt="2"/>
      <dgm:spPr/>
    </dgm:pt>
    <dgm:pt modelId="{0BC4E973-A3D4-6745-B237-7F2849486EC8}" type="pres">
      <dgm:prSet presAssocID="{7AB9670D-AB4F-6E42-9427-7E103E51676E}" presName="rootConnector" presStyleLbl="node1" presStyleIdx="0" presStyleCnt="2"/>
      <dgm:spPr/>
    </dgm:pt>
    <dgm:pt modelId="{D39C88ED-DBC0-5542-BD6C-BC0DC6760D9B}" type="pres">
      <dgm:prSet presAssocID="{7AB9670D-AB4F-6E42-9427-7E103E51676E}" presName="childShape" presStyleCnt="0"/>
      <dgm:spPr/>
    </dgm:pt>
    <dgm:pt modelId="{1F9CBE27-E288-BE46-BC21-ECD74A1166B5}" type="pres">
      <dgm:prSet presAssocID="{CE5EDA0D-9DDA-2949-9144-28A6D5F8760B}" presName="Name13" presStyleLbl="parChTrans1D2" presStyleIdx="0" presStyleCnt="5"/>
      <dgm:spPr/>
    </dgm:pt>
    <dgm:pt modelId="{E2C0AF75-30DE-4846-9E79-5DE2B7FD4EF9}" type="pres">
      <dgm:prSet presAssocID="{7FD00BD3-8D6A-5D40-AC73-C60D80DEAC82}" presName="childText" presStyleLbl="bgAcc1" presStyleIdx="0" presStyleCnt="5">
        <dgm:presLayoutVars>
          <dgm:bulletEnabled val="1"/>
        </dgm:presLayoutVars>
      </dgm:prSet>
      <dgm:spPr/>
    </dgm:pt>
    <dgm:pt modelId="{B77B5C62-7D15-2A41-830A-F7CBF7588C91}" type="pres">
      <dgm:prSet presAssocID="{D64643D9-FEF1-644A-838A-251AA6F1B1A0}" presName="Name13" presStyleLbl="parChTrans1D2" presStyleIdx="1" presStyleCnt="5"/>
      <dgm:spPr/>
    </dgm:pt>
    <dgm:pt modelId="{AF09045A-A3AF-0945-8EE1-B1E323B66EC0}" type="pres">
      <dgm:prSet presAssocID="{53C0187C-39A7-964B-BA75-14B11E6ECA74}" presName="childText" presStyleLbl="bgAcc1" presStyleIdx="1" presStyleCnt="5">
        <dgm:presLayoutVars>
          <dgm:bulletEnabled val="1"/>
        </dgm:presLayoutVars>
      </dgm:prSet>
      <dgm:spPr/>
    </dgm:pt>
    <dgm:pt modelId="{D4F22F6F-3E9B-1647-8D91-13CF8434FC5B}" type="pres">
      <dgm:prSet presAssocID="{16645D0B-2745-BD40-9B64-39A224F8A91C}" presName="Name13" presStyleLbl="parChTrans1D2" presStyleIdx="2" presStyleCnt="5"/>
      <dgm:spPr/>
    </dgm:pt>
    <dgm:pt modelId="{D7D68531-5720-C543-A4B5-A94E78EEA420}" type="pres">
      <dgm:prSet presAssocID="{EAB01354-4D09-F84C-BF97-D288D36A10A6}" presName="childText" presStyleLbl="bgAcc1" presStyleIdx="2" presStyleCnt="5">
        <dgm:presLayoutVars>
          <dgm:bulletEnabled val="1"/>
        </dgm:presLayoutVars>
      </dgm:prSet>
      <dgm:spPr/>
    </dgm:pt>
    <dgm:pt modelId="{CCDC495B-979A-5E48-B646-C910F25280D6}" type="pres">
      <dgm:prSet presAssocID="{BB86ABBA-BA8A-1742-BA40-A0E876484A5B}" presName="root" presStyleCnt="0"/>
      <dgm:spPr/>
    </dgm:pt>
    <dgm:pt modelId="{F9CBDABB-4BCC-E841-8E6D-B820FA289A39}" type="pres">
      <dgm:prSet presAssocID="{BB86ABBA-BA8A-1742-BA40-A0E876484A5B}" presName="rootComposite" presStyleCnt="0"/>
      <dgm:spPr/>
    </dgm:pt>
    <dgm:pt modelId="{9F79F343-30C3-8E4A-9964-E0D9141E97FA}" type="pres">
      <dgm:prSet presAssocID="{BB86ABBA-BA8A-1742-BA40-A0E876484A5B}" presName="rootText" presStyleLbl="node1" presStyleIdx="1" presStyleCnt="2"/>
      <dgm:spPr/>
    </dgm:pt>
    <dgm:pt modelId="{81F64437-6542-EE43-BF0E-E8B76BA1131A}" type="pres">
      <dgm:prSet presAssocID="{BB86ABBA-BA8A-1742-BA40-A0E876484A5B}" presName="rootConnector" presStyleLbl="node1" presStyleIdx="1" presStyleCnt="2"/>
      <dgm:spPr/>
    </dgm:pt>
    <dgm:pt modelId="{999E5CFB-61AC-A240-9680-1BF43121E58D}" type="pres">
      <dgm:prSet presAssocID="{BB86ABBA-BA8A-1742-BA40-A0E876484A5B}" presName="childShape" presStyleCnt="0"/>
      <dgm:spPr/>
    </dgm:pt>
    <dgm:pt modelId="{37D164DC-CEDA-9149-961D-06B6CD9F91BC}" type="pres">
      <dgm:prSet presAssocID="{8C3D7262-9696-714C-8F13-9C7A85F42505}" presName="Name13" presStyleLbl="parChTrans1D2" presStyleIdx="3" presStyleCnt="5"/>
      <dgm:spPr/>
    </dgm:pt>
    <dgm:pt modelId="{F3EB2A4C-05EC-B047-9D7B-36A3C1237304}" type="pres">
      <dgm:prSet presAssocID="{AD48CC93-C455-AC47-AB1A-52CE3FCCD9E2}" presName="childText" presStyleLbl="bgAcc1" presStyleIdx="3" presStyleCnt="5">
        <dgm:presLayoutVars>
          <dgm:bulletEnabled val="1"/>
        </dgm:presLayoutVars>
      </dgm:prSet>
      <dgm:spPr/>
    </dgm:pt>
    <dgm:pt modelId="{A20D0F32-45D9-4648-AE6D-6A51B695C71D}" type="pres">
      <dgm:prSet presAssocID="{8B565B0D-0650-344A-8B9D-40B01E5D42CE}" presName="Name13" presStyleLbl="parChTrans1D2" presStyleIdx="4" presStyleCnt="5"/>
      <dgm:spPr/>
    </dgm:pt>
    <dgm:pt modelId="{3F49D1DC-7E29-C541-9C5B-C43A76B99C7A}" type="pres">
      <dgm:prSet presAssocID="{1F802B81-9935-5049-9B27-8AB5EB6A1F32}" presName="childText" presStyleLbl="bgAcc1" presStyleIdx="4" presStyleCnt="5">
        <dgm:presLayoutVars>
          <dgm:bulletEnabled val="1"/>
        </dgm:presLayoutVars>
      </dgm:prSet>
      <dgm:spPr/>
    </dgm:pt>
  </dgm:ptLst>
  <dgm:cxnLst>
    <dgm:cxn modelId="{027A8403-8B74-FF41-BA86-876E29FC729B}" type="presOf" srcId="{8C3D7262-9696-714C-8F13-9C7A85F42505}" destId="{37D164DC-CEDA-9149-961D-06B6CD9F91BC}" srcOrd="0" destOrd="0" presId="urn:microsoft.com/office/officeart/2005/8/layout/hierarchy3"/>
    <dgm:cxn modelId="{517D2C07-E54A-8B4D-BFA9-B0F1A947FF96}" type="presOf" srcId="{16645D0B-2745-BD40-9B64-39A224F8A91C}" destId="{D4F22F6F-3E9B-1647-8D91-13CF8434FC5B}" srcOrd="0" destOrd="0" presId="urn:microsoft.com/office/officeart/2005/8/layout/hierarchy3"/>
    <dgm:cxn modelId="{C6F7D827-311D-9B4F-B257-FD3C26A4041B}" srcId="{7AB9670D-AB4F-6E42-9427-7E103E51676E}" destId="{EAB01354-4D09-F84C-BF97-D288D36A10A6}" srcOrd="2" destOrd="0" parTransId="{16645D0B-2745-BD40-9B64-39A224F8A91C}" sibTransId="{DF6E94BC-2A41-DD42-BEB1-CAF5B7D15014}"/>
    <dgm:cxn modelId="{EE8EC849-ECD0-8141-8EF5-D1E281266B6F}" type="presOf" srcId="{CE5EDA0D-9DDA-2949-9144-28A6D5F8760B}" destId="{1F9CBE27-E288-BE46-BC21-ECD74A1166B5}" srcOrd="0" destOrd="0" presId="urn:microsoft.com/office/officeart/2005/8/layout/hierarchy3"/>
    <dgm:cxn modelId="{D65B6F4A-A986-9D4D-B4DA-416B64FFCA57}" type="presOf" srcId="{7AB9670D-AB4F-6E42-9427-7E103E51676E}" destId="{AC541455-3E64-C84B-8BCA-13CD79CBA7E5}" srcOrd="0" destOrd="0" presId="urn:microsoft.com/office/officeart/2005/8/layout/hierarchy3"/>
    <dgm:cxn modelId="{67F1726E-E6C0-6945-933A-C5CFB4C24086}" type="presOf" srcId="{1F802B81-9935-5049-9B27-8AB5EB6A1F32}" destId="{3F49D1DC-7E29-C541-9C5B-C43A76B99C7A}" srcOrd="0" destOrd="0" presId="urn:microsoft.com/office/officeart/2005/8/layout/hierarchy3"/>
    <dgm:cxn modelId="{89C84073-799F-5A4B-B3CA-F9117EE3DBB0}" type="presOf" srcId="{BB86ABBA-BA8A-1742-BA40-A0E876484A5B}" destId="{9F79F343-30C3-8E4A-9964-E0D9141E97FA}" srcOrd="0" destOrd="0" presId="urn:microsoft.com/office/officeart/2005/8/layout/hierarchy3"/>
    <dgm:cxn modelId="{1E02267C-3080-9F43-AEE8-4DA64560B172}" type="presOf" srcId="{7FD00BD3-8D6A-5D40-AC73-C60D80DEAC82}" destId="{E2C0AF75-30DE-4846-9E79-5DE2B7FD4EF9}" srcOrd="0" destOrd="0" presId="urn:microsoft.com/office/officeart/2005/8/layout/hierarchy3"/>
    <dgm:cxn modelId="{56707C85-1783-6F48-BBD5-CF4EAE0DDEC2}" srcId="{CE220DEA-1047-3544-A244-880987C67F45}" destId="{7AB9670D-AB4F-6E42-9427-7E103E51676E}" srcOrd="0" destOrd="0" parTransId="{3B53CFCC-CB73-8C44-9DE5-D8945B53DD7C}" sibTransId="{051447A5-0263-4744-8F54-697299F1C200}"/>
    <dgm:cxn modelId="{C608319B-532C-174E-AC3D-6DD3CEC101B2}" type="presOf" srcId="{CE220DEA-1047-3544-A244-880987C67F45}" destId="{4D4CF8FB-FABE-1244-BF5D-9204A3449332}" srcOrd="0" destOrd="0" presId="urn:microsoft.com/office/officeart/2005/8/layout/hierarchy3"/>
    <dgm:cxn modelId="{7B255D9F-9489-DF46-A094-31BC0EDEF9EC}" type="presOf" srcId="{BB86ABBA-BA8A-1742-BA40-A0E876484A5B}" destId="{81F64437-6542-EE43-BF0E-E8B76BA1131A}" srcOrd="1" destOrd="0" presId="urn:microsoft.com/office/officeart/2005/8/layout/hierarchy3"/>
    <dgm:cxn modelId="{5A75AAA8-E307-4947-8E8A-FBD16453E609}" srcId="{CE220DEA-1047-3544-A244-880987C67F45}" destId="{BB86ABBA-BA8A-1742-BA40-A0E876484A5B}" srcOrd="1" destOrd="0" parTransId="{DE1AA009-9716-9B48-94A8-4F1189B2025D}" sibTransId="{79A4D66D-582A-4346-8B7F-47899BAE5037}"/>
    <dgm:cxn modelId="{97EC5DB1-FAF8-6F45-BF4D-252D8ED5BF39}" srcId="{7AB9670D-AB4F-6E42-9427-7E103E51676E}" destId="{53C0187C-39A7-964B-BA75-14B11E6ECA74}" srcOrd="1" destOrd="0" parTransId="{D64643D9-FEF1-644A-838A-251AA6F1B1A0}" sibTransId="{42F5734B-6DD1-5447-BA95-ED3CD7DDB40B}"/>
    <dgm:cxn modelId="{89FF42B5-7FC7-4A48-8400-46AF9FF4E679}" type="presOf" srcId="{7AB9670D-AB4F-6E42-9427-7E103E51676E}" destId="{0BC4E973-A3D4-6745-B237-7F2849486EC8}" srcOrd="1" destOrd="0" presId="urn:microsoft.com/office/officeart/2005/8/layout/hierarchy3"/>
    <dgm:cxn modelId="{4E861CC0-0E8D-A146-812B-2E34F8DDCD20}" type="presOf" srcId="{D64643D9-FEF1-644A-838A-251AA6F1B1A0}" destId="{B77B5C62-7D15-2A41-830A-F7CBF7588C91}" srcOrd="0" destOrd="0" presId="urn:microsoft.com/office/officeart/2005/8/layout/hierarchy3"/>
    <dgm:cxn modelId="{C3035DC2-21F6-0740-82FF-8E30562F63B9}" type="presOf" srcId="{53C0187C-39A7-964B-BA75-14B11E6ECA74}" destId="{AF09045A-A3AF-0945-8EE1-B1E323B66EC0}" srcOrd="0" destOrd="0" presId="urn:microsoft.com/office/officeart/2005/8/layout/hierarchy3"/>
    <dgm:cxn modelId="{C4EA1ACC-D183-A748-88DE-433850DBF64D}" srcId="{7AB9670D-AB4F-6E42-9427-7E103E51676E}" destId="{7FD00BD3-8D6A-5D40-AC73-C60D80DEAC82}" srcOrd="0" destOrd="0" parTransId="{CE5EDA0D-9DDA-2949-9144-28A6D5F8760B}" sibTransId="{D62A6ED5-EE5A-F040-A2F5-4A5B6CB14D9D}"/>
    <dgm:cxn modelId="{9E20CDCC-12D5-B145-B621-28CEE494A033}" srcId="{BB86ABBA-BA8A-1742-BA40-A0E876484A5B}" destId="{1F802B81-9935-5049-9B27-8AB5EB6A1F32}" srcOrd="1" destOrd="0" parTransId="{8B565B0D-0650-344A-8B9D-40B01E5D42CE}" sibTransId="{A0D60D76-AE85-A04D-842D-26C71B5094E3}"/>
    <dgm:cxn modelId="{12335AD3-8A85-9B42-8BDD-974DD5BD7E85}" type="presOf" srcId="{AD48CC93-C455-AC47-AB1A-52CE3FCCD9E2}" destId="{F3EB2A4C-05EC-B047-9D7B-36A3C1237304}" srcOrd="0" destOrd="0" presId="urn:microsoft.com/office/officeart/2005/8/layout/hierarchy3"/>
    <dgm:cxn modelId="{2E7B6CE2-6A32-E04D-864B-3CF701CC5949}" type="presOf" srcId="{EAB01354-4D09-F84C-BF97-D288D36A10A6}" destId="{D7D68531-5720-C543-A4B5-A94E78EEA420}" srcOrd="0" destOrd="0" presId="urn:microsoft.com/office/officeart/2005/8/layout/hierarchy3"/>
    <dgm:cxn modelId="{D3287FF0-6DF2-9D44-B7EB-04FEC9B586F7}" srcId="{BB86ABBA-BA8A-1742-BA40-A0E876484A5B}" destId="{AD48CC93-C455-AC47-AB1A-52CE3FCCD9E2}" srcOrd="0" destOrd="0" parTransId="{8C3D7262-9696-714C-8F13-9C7A85F42505}" sibTransId="{F00353F8-D7E5-0E4F-8A3B-18FEA0D0472A}"/>
    <dgm:cxn modelId="{D03861F1-A476-354E-923F-8D35D75E1880}" type="presOf" srcId="{8B565B0D-0650-344A-8B9D-40B01E5D42CE}" destId="{A20D0F32-45D9-4648-AE6D-6A51B695C71D}" srcOrd="0" destOrd="0" presId="urn:microsoft.com/office/officeart/2005/8/layout/hierarchy3"/>
    <dgm:cxn modelId="{7B79BD04-CC27-024B-903D-3E5107845AFC}" type="presParOf" srcId="{4D4CF8FB-FABE-1244-BF5D-9204A3449332}" destId="{DA57EEB4-F8AF-DD41-A24E-CF58A4BFF383}" srcOrd="0" destOrd="0" presId="urn:microsoft.com/office/officeart/2005/8/layout/hierarchy3"/>
    <dgm:cxn modelId="{06665E4B-1A74-CF4A-A2A8-C31CDE0F2968}" type="presParOf" srcId="{DA57EEB4-F8AF-DD41-A24E-CF58A4BFF383}" destId="{1D458F07-7ED7-B243-B4A7-9EC37C809CC0}" srcOrd="0" destOrd="0" presId="urn:microsoft.com/office/officeart/2005/8/layout/hierarchy3"/>
    <dgm:cxn modelId="{E1AEA25C-B43C-6341-A3A8-99435A05943D}" type="presParOf" srcId="{1D458F07-7ED7-B243-B4A7-9EC37C809CC0}" destId="{AC541455-3E64-C84B-8BCA-13CD79CBA7E5}" srcOrd="0" destOrd="0" presId="urn:microsoft.com/office/officeart/2005/8/layout/hierarchy3"/>
    <dgm:cxn modelId="{E59A7BA4-2EB4-E14A-AD19-ED8B98F4E12A}" type="presParOf" srcId="{1D458F07-7ED7-B243-B4A7-9EC37C809CC0}" destId="{0BC4E973-A3D4-6745-B237-7F2849486EC8}" srcOrd="1" destOrd="0" presId="urn:microsoft.com/office/officeart/2005/8/layout/hierarchy3"/>
    <dgm:cxn modelId="{6A0390E1-41B4-AC41-9753-DE4532198CE2}" type="presParOf" srcId="{DA57EEB4-F8AF-DD41-A24E-CF58A4BFF383}" destId="{D39C88ED-DBC0-5542-BD6C-BC0DC6760D9B}" srcOrd="1" destOrd="0" presId="urn:microsoft.com/office/officeart/2005/8/layout/hierarchy3"/>
    <dgm:cxn modelId="{05CA8E95-3FCC-3048-9AB7-578B7138F8D6}" type="presParOf" srcId="{D39C88ED-DBC0-5542-BD6C-BC0DC6760D9B}" destId="{1F9CBE27-E288-BE46-BC21-ECD74A1166B5}" srcOrd="0" destOrd="0" presId="urn:microsoft.com/office/officeart/2005/8/layout/hierarchy3"/>
    <dgm:cxn modelId="{F5982BDC-6759-A549-AD93-A733A6C99451}" type="presParOf" srcId="{D39C88ED-DBC0-5542-BD6C-BC0DC6760D9B}" destId="{E2C0AF75-30DE-4846-9E79-5DE2B7FD4EF9}" srcOrd="1" destOrd="0" presId="urn:microsoft.com/office/officeart/2005/8/layout/hierarchy3"/>
    <dgm:cxn modelId="{5A56EC93-ED6F-5A4C-91E5-7D978DC1ACF9}" type="presParOf" srcId="{D39C88ED-DBC0-5542-BD6C-BC0DC6760D9B}" destId="{B77B5C62-7D15-2A41-830A-F7CBF7588C91}" srcOrd="2" destOrd="0" presId="urn:microsoft.com/office/officeart/2005/8/layout/hierarchy3"/>
    <dgm:cxn modelId="{AD2EF87A-F565-8C4E-86DC-64D57FEE286D}" type="presParOf" srcId="{D39C88ED-DBC0-5542-BD6C-BC0DC6760D9B}" destId="{AF09045A-A3AF-0945-8EE1-B1E323B66EC0}" srcOrd="3" destOrd="0" presId="urn:microsoft.com/office/officeart/2005/8/layout/hierarchy3"/>
    <dgm:cxn modelId="{EA26B26E-E0A6-934C-8954-905D5CC2CBD1}" type="presParOf" srcId="{D39C88ED-DBC0-5542-BD6C-BC0DC6760D9B}" destId="{D4F22F6F-3E9B-1647-8D91-13CF8434FC5B}" srcOrd="4" destOrd="0" presId="urn:microsoft.com/office/officeart/2005/8/layout/hierarchy3"/>
    <dgm:cxn modelId="{E3E38C55-790A-0544-B0EA-D51B2D70E6F4}" type="presParOf" srcId="{D39C88ED-DBC0-5542-BD6C-BC0DC6760D9B}" destId="{D7D68531-5720-C543-A4B5-A94E78EEA420}" srcOrd="5" destOrd="0" presId="urn:microsoft.com/office/officeart/2005/8/layout/hierarchy3"/>
    <dgm:cxn modelId="{FE907F2D-FAA9-5A4A-A706-4A9B46A84E11}" type="presParOf" srcId="{4D4CF8FB-FABE-1244-BF5D-9204A3449332}" destId="{CCDC495B-979A-5E48-B646-C910F25280D6}" srcOrd="1" destOrd="0" presId="urn:microsoft.com/office/officeart/2005/8/layout/hierarchy3"/>
    <dgm:cxn modelId="{60B03ECF-1921-A145-9D49-EA93089C31E7}" type="presParOf" srcId="{CCDC495B-979A-5E48-B646-C910F25280D6}" destId="{F9CBDABB-4BCC-E841-8E6D-B820FA289A39}" srcOrd="0" destOrd="0" presId="urn:microsoft.com/office/officeart/2005/8/layout/hierarchy3"/>
    <dgm:cxn modelId="{F4D6C83B-96B1-8A46-A7CC-BCF4820A64B7}" type="presParOf" srcId="{F9CBDABB-4BCC-E841-8E6D-B820FA289A39}" destId="{9F79F343-30C3-8E4A-9964-E0D9141E97FA}" srcOrd="0" destOrd="0" presId="urn:microsoft.com/office/officeart/2005/8/layout/hierarchy3"/>
    <dgm:cxn modelId="{658CC4B3-B478-F247-A75F-9460E1CEB656}" type="presParOf" srcId="{F9CBDABB-4BCC-E841-8E6D-B820FA289A39}" destId="{81F64437-6542-EE43-BF0E-E8B76BA1131A}" srcOrd="1" destOrd="0" presId="urn:microsoft.com/office/officeart/2005/8/layout/hierarchy3"/>
    <dgm:cxn modelId="{7F09BF11-9B06-784B-98B6-D704237D2907}" type="presParOf" srcId="{CCDC495B-979A-5E48-B646-C910F25280D6}" destId="{999E5CFB-61AC-A240-9680-1BF43121E58D}" srcOrd="1" destOrd="0" presId="urn:microsoft.com/office/officeart/2005/8/layout/hierarchy3"/>
    <dgm:cxn modelId="{53DEE5F3-27E4-E444-912D-D3C057EF2445}" type="presParOf" srcId="{999E5CFB-61AC-A240-9680-1BF43121E58D}" destId="{37D164DC-CEDA-9149-961D-06B6CD9F91BC}" srcOrd="0" destOrd="0" presId="urn:microsoft.com/office/officeart/2005/8/layout/hierarchy3"/>
    <dgm:cxn modelId="{2676D8E5-21DB-314D-8168-D4E71005F4BF}" type="presParOf" srcId="{999E5CFB-61AC-A240-9680-1BF43121E58D}" destId="{F3EB2A4C-05EC-B047-9D7B-36A3C1237304}" srcOrd="1" destOrd="0" presId="urn:microsoft.com/office/officeart/2005/8/layout/hierarchy3"/>
    <dgm:cxn modelId="{18536116-C92C-AA44-A7FA-8A5B03856C41}" type="presParOf" srcId="{999E5CFB-61AC-A240-9680-1BF43121E58D}" destId="{A20D0F32-45D9-4648-AE6D-6A51B695C71D}" srcOrd="2" destOrd="0" presId="urn:microsoft.com/office/officeart/2005/8/layout/hierarchy3"/>
    <dgm:cxn modelId="{B443DD79-7D03-914C-BE4C-4B64545D7479}" type="presParOf" srcId="{999E5CFB-61AC-A240-9680-1BF43121E58D}" destId="{3F49D1DC-7E29-C541-9C5B-C43A76B99C7A}" srcOrd="3" destOrd="0" presId="urn:microsoft.com/office/officeart/2005/8/layout/hierarchy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6B6AD1C4-1B30-BA43-B673-1860A657E3DF}" type="doc">
      <dgm:prSet loTypeId="urn:microsoft.com/office/officeart/2005/8/layout/hList1" loCatId="" qsTypeId="urn:microsoft.com/office/officeart/2005/8/quickstyle/simple1" qsCatId="simple" csTypeId="urn:microsoft.com/office/officeart/2005/8/colors/accent1_2" csCatId="accent1" phldr="1"/>
      <dgm:spPr/>
      <dgm:t>
        <a:bodyPr/>
        <a:lstStyle/>
        <a:p>
          <a:endParaRPr lang="en-GB"/>
        </a:p>
      </dgm:t>
    </dgm:pt>
    <dgm:pt modelId="{F6D5CD3E-4636-A44E-9589-6BB8A8BB8250}">
      <dgm:prSet phldrT="[Text]"/>
      <dgm:spPr/>
      <dgm:t>
        <a:bodyPr/>
        <a:lstStyle/>
        <a:p>
          <a:r>
            <a:rPr lang="en-GB"/>
            <a:t>1. Improve access to scientific lit</a:t>
          </a:r>
        </a:p>
      </dgm:t>
    </dgm:pt>
    <dgm:pt modelId="{046420D9-2EE6-4946-BECD-C0411607051C}" type="parTrans" cxnId="{3098A950-B3DA-5443-856F-202BB8B5D160}">
      <dgm:prSet/>
      <dgm:spPr/>
      <dgm:t>
        <a:bodyPr/>
        <a:lstStyle/>
        <a:p>
          <a:endParaRPr lang="en-GB"/>
        </a:p>
      </dgm:t>
    </dgm:pt>
    <dgm:pt modelId="{174865AE-A192-9F48-8924-F365148446D7}" type="sibTrans" cxnId="{3098A950-B3DA-5443-856F-202BB8B5D160}">
      <dgm:prSet/>
      <dgm:spPr/>
      <dgm:t>
        <a:bodyPr/>
        <a:lstStyle/>
        <a:p>
          <a:endParaRPr lang="en-GB"/>
        </a:p>
      </dgm:t>
    </dgm:pt>
    <dgm:pt modelId="{133489E4-E01A-AF49-B89D-D35B7DE5894A}">
      <dgm:prSet phldrT="[Text]"/>
      <dgm:spPr/>
      <dgm:t>
        <a:bodyPr/>
        <a:lstStyle/>
        <a:p>
          <a:r>
            <a:rPr lang="en-GB"/>
            <a:t>2. Develop and maintain integrated databases</a:t>
          </a:r>
        </a:p>
      </dgm:t>
    </dgm:pt>
    <dgm:pt modelId="{EC184901-EE6C-6B47-ABC0-8B598B71AE63}" type="parTrans" cxnId="{6B4296DD-60FC-A744-8302-43741C7611B5}">
      <dgm:prSet/>
      <dgm:spPr/>
      <dgm:t>
        <a:bodyPr/>
        <a:lstStyle/>
        <a:p>
          <a:endParaRPr lang="en-GB"/>
        </a:p>
      </dgm:t>
    </dgm:pt>
    <dgm:pt modelId="{1B83D2F5-8D4A-0549-902A-6858E583FE34}" type="sibTrans" cxnId="{6B4296DD-60FC-A744-8302-43741C7611B5}">
      <dgm:prSet/>
      <dgm:spPr/>
      <dgm:t>
        <a:bodyPr/>
        <a:lstStyle/>
        <a:p>
          <a:endParaRPr lang="en-GB"/>
        </a:p>
      </dgm:t>
    </dgm:pt>
    <dgm:pt modelId="{61A65C99-ED93-F049-9BC9-ECA3E60E6DF9}">
      <dgm:prSet phldrT="[Text]"/>
      <dgm:spPr/>
      <dgm:t>
        <a:bodyPr/>
        <a:lstStyle/>
        <a:p>
          <a:r>
            <a:rPr lang="en-GB"/>
            <a:t>most time consuming</a:t>
          </a:r>
        </a:p>
      </dgm:t>
    </dgm:pt>
    <dgm:pt modelId="{5622ACC6-1025-F941-A7EE-CC02461F34EB}" type="parTrans" cxnId="{70C30A88-F53F-0A4E-AA1C-17DDE76DCD58}">
      <dgm:prSet/>
      <dgm:spPr/>
      <dgm:t>
        <a:bodyPr/>
        <a:lstStyle/>
        <a:p>
          <a:endParaRPr lang="en-GB"/>
        </a:p>
      </dgm:t>
    </dgm:pt>
    <dgm:pt modelId="{421BAF01-A119-B448-A380-25992E8444EC}" type="sibTrans" cxnId="{70C30A88-F53F-0A4E-AA1C-17DDE76DCD58}">
      <dgm:prSet/>
      <dgm:spPr/>
      <dgm:t>
        <a:bodyPr/>
        <a:lstStyle/>
        <a:p>
          <a:endParaRPr lang="en-GB"/>
        </a:p>
      </dgm:t>
    </dgm:pt>
    <dgm:pt modelId="{5F605712-9869-E148-BC62-29B8A43AA28C}">
      <dgm:prSet phldrT="[Text]"/>
      <dgm:spPr/>
      <dgm:t>
        <a:bodyPr/>
        <a:lstStyle/>
        <a:p>
          <a:r>
            <a:rPr lang="en-GB"/>
            <a:t>NZMPI’s most mentioned idea</a:t>
          </a:r>
        </a:p>
      </dgm:t>
    </dgm:pt>
    <dgm:pt modelId="{D4AC2DF7-1D02-634C-AE0E-E1FCE963651C}" type="parTrans" cxnId="{6407BAD0-F920-F448-81F0-947C9DD2176D}">
      <dgm:prSet/>
      <dgm:spPr/>
      <dgm:t>
        <a:bodyPr/>
        <a:lstStyle/>
        <a:p>
          <a:endParaRPr lang="en-GB"/>
        </a:p>
      </dgm:t>
    </dgm:pt>
    <dgm:pt modelId="{0D7BA66B-9580-A840-968A-9775664F9AEB}" type="sibTrans" cxnId="{6407BAD0-F920-F448-81F0-947C9DD2176D}">
      <dgm:prSet/>
      <dgm:spPr/>
      <dgm:t>
        <a:bodyPr/>
        <a:lstStyle/>
        <a:p>
          <a:endParaRPr lang="en-GB"/>
        </a:p>
      </dgm:t>
    </dgm:pt>
    <dgm:pt modelId="{1B4454F2-F195-8C41-B59A-0618B2E83721}">
      <dgm:prSet phldrT="[Text]"/>
      <dgm:spPr/>
      <dgm:t>
        <a:bodyPr/>
        <a:lstStyle/>
        <a:p>
          <a:r>
            <a:rPr lang="en-GB"/>
            <a:t>most frequently mentioned challenge</a:t>
          </a:r>
        </a:p>
      </dgm:t>
    </dgm:pt>
    <dgm:pt modelId="{0F84D3DA-7E9A-F447-A4B8-2BEDF15827A0}" type="parTrans" cxnId="{47116F0C-56F0-784B-BB1A-EE57112F70CC}">
      <dgm:prSet/>
      <dgm:spPr/>
      <dgm:t>
        <a:bodyPr/>
        <a:lstStyle/>
        <a:p>
          <a:endParaRPr lang="en-GB"/>
        </a:p>
      </dgm:t>
    </dgm:pt>
    <dgm:pt modelId="{FD9799C1-C4D1-B641-8113-CA902F8F2FCE}" type="sibTrans" cxnId="{47116F0C-56F0-784B-BB1A-EE57112F70CC}">
      <dgm:prSet/>
      <dgm:spPr/>
      <dgm:t>
        <a:bodyPr/>
        <a:lstStyle/>
        <a:p>
          <a:endParaRPr lang="en-GB"/>
        </a:p>
      </dgm:t>
    </dgm:pt>
    <dgm:pt modelId="{9837E4A8-D6A9-C647-9950-8ADB9F4D8D77}">
      <dgm:prSet phldrT="[Text]"/>
      <dgm:spPr/>
      <dgm:t>
        <a:bodyPr/>
        <a:lstStyle/>
        <a:p>
          <a:r>
            <a:rPr lang="en-GB"/>
            <a:t>Equal most mentioned idea</a:t>
          </a:r>
        </a:p>
      </dgm:t>
    </dgm:pt>
    <dgm:pt modelId="{5B168C59-D89A-394B-A029-AE9E43E769A4}" type="parTrans" cxnId="{A49F9EBA-F0B0-F042-B8CC-7FCDBEC43892}">
      <dgm:prSet/>
      <dgm:spPr/>
      <dgm:t>
        <a:bodyPr/>
        <a:lstStyle/>
        <a:p>
          <a:endParaRPr lang="en-GB"/>
        </a:p>
      </dgm:t>
    </dgm:pt>
    <dgm:pt modelId="{33381706-CD13-464A-9CC9-137BC2BA4A11}" type="sibTrans" cxnId="{A49F9EBA-F0B0-F042-B8CC-7FCDBEC43892}">
      <dgm:prSet/>
      <dgm:spPr/>
      <dgm:t>
        <a:bodyPr/>
        <a:lstStyle/>
        <a:p>
          <a:endParaRPr lang="en-GB"/>
        </a:p>
      </dgm:t>
    </dgm:pt>
    <dgm:pt modelId="{39F2A4CB-6078-8943-B11D-9C0107A38ADD}">
      <dgm:prSet phldrT="[Text]"/>
      <dgm:spPr/>
      <dgm:t>
        <a:bodyPr/>
        <a:lstStyle/>
        <a:p>
          <a:r>
            <a:rPr lang="en-GB"/>
            <a:t>Could resolve 2</a:t>
          </a:r>
          <a:r>
            <a:rPr lang="en-GB" baseline="30000"/>
            <a:t>nd</a:t>
          </a:r>
          <a:r>
            <a:rPr lang="en-GB"/>
            <a:t> most mentioned challenge (inaccurate and missing information) </a:t>
          </a:r>
        </a:p>
      </dgm:t>
    </dgm:pt>
    <dgm:pt modelId="{EB71BE17-0C35-A047-A996-45157170C33D}" type="parTrans" cxnId="{C5162F4A-176D-4B77-B056-BF6C3A96B486}">
      <dgm:prSet/>
      <dgm:spPr/>
      <dgm:t>
        <a:bodyPr/>
        <a:lstStyle/>
        <a:p>
          <a:endParaRPr lang="en-GB"/>
        </a:p>
      </dgm:t>
    </dgm:pt>
    <dgm:pt modelId="{88923B97-44C8-DF41-BBDD-65E7B01793AE}" type="sibTrans" cxnId="{C5162F4A-176D-4B77-B056-BF6C3A96B486}">
      <dgm:prSet/>
      <dgm:spPr/>
      <dgm:t>
        <a:bodyPr/>
        <a:lstStyle/>
        <a:p>
          <a:endParaRPr lang="en-GB"/>
        </a:p>
      </dgm:t>
    </dgm:pt>
    <dgm:pt modelId="{A7ED38FB-BFD4-7F4D-9FEF-F2BBE5313065}" type="pres">
      <dgm:prSet presAssocID="{6B6AD1C4-1B30-BA43-B673-1860A657E3DF}" presName="Name0" presStyleCnt="0">
        <dgm:presLayoutVars>
          <dgm:dir/>
          <dgm:animLvl val="lvl"/>
          <dgm:resizeHandles val="exact"/>
        </dgm:presLayoutVars>
      </dgm:prSet>
      <dgm:spPr/>
    </dgm:pt>
    <dgm:pt modelId="{F3B1469D-47C2-3640-883F-83FC5B817E0B}" type="pres">
      <dgm:prSet presAssocID="{F6D5CD3E-4636-A44E-9589-6BB8A8BB8250}" presName="composite" presStyleCnt="0"/>
      <dgm:spPr/>
    </dgm:pt>
    <dgm:pt modelId="{62A7F067-16EB-E140-9D4F-3FC29F4799EE}" type="pres">
      <dgm:prSet presAssocID="{F6D5CD3E-4636-A44E-9589-6BB8A8BB8250}" presName="parTx" presStyleLbl="alignNode1" presStyleIdx="0" presStyleCnt="2">
        <dgm:presLayoutVars>
          <dgm:chMax val="0"/>
          <dgm:chPref val="0"/>
          <dgm:bulletEnabled val="1"/>
        </dgm:presLayoutVars>
      </dgm:prSet>
      <dgm:spPr/>
    </dgm:pt>
    <dgm:pt modelId="{068CE74F-1DBB-F147-BFA9-F1384E7F61A7}" type="pres">
      <dgm:prSet presAssocID="{F6D5CD3E-4636-A44E-9589-6BB8A8BB8250}" presName="desTx" presStyleLbl="alignAccFollowNode1" presStyleIdx="0" presStyleCnt="2">
        <dgm:presLayoutVars>
          <dgm:bulletEnabled val="1"/>
        </dgm:presLayoutVars>
      </dgm:prSet>
      <dgm:spPr/>
    </dgm:pt>
    <dgm:pt modelId="{DA28D2CC-28CC-404E-A9A9-EFEE9C7CF8E6}" type="pres">
      <dgm:prSet presAssocID="{174865AE-A192-9F48-8924-F365148446D7}" presName="space" presStyleCnt="0"/>
      <dgm:spPr/>
    </dgm:pt>
    <dgm:pt modelId="{17A295F4-F1A0-8A45-9120-7FD019415ADA}" type="pres">
      <dgm:prSet presAssocID="{133489E4-E01A-AF49-B89D-D35B7DE5894A}" presName="composite" presStyleCnt="0"/>
      <dgm:spPr/>
    </dgm:pt>
    <dgm:pt modelId="{2D4D5559-36BA-CF4A-92DC-45F7EE295187}" type="pres">
      <dgm:prSet presAssocID="{133489E4-E01A-AF49-B89D-D35B7DE5894A}" presName="parTx" presStyleLbl="alignNode1" presStyleIdx="1" presStyleCnt="2">
        <dgm:presLayoutVars>
          <dgm:chMax val="0"/>
          <dgm:chPref val="0"/>
          <dgm:bulletEnabled val="1"/>
        </dgm:presLayoutVars>
      </dgm:prSet>
      <dgm:spPr/>
    </dgm:pt>
    <dgm:pt modelId="{5EA1A571-412E-E54D-AEED-86E5560E4490}" type="pres">
      <dgm:prSet presAssocID="{133489E4-E01A-AF49-B89D-D35B7DE5894A}" presName="desTx" presStyleLbl="alignAccFollowNode1" presStyleIdx="1" presStyleCnt="2">
        <dgm:presLayoutVars>
          <dgm:bulletEnabled val="1"/>
        </dgm:presLayoutVars>
      </dgm:prSet>
      <dgm:spPr/>
    </dgm:pt>
  </dgm:ptLst>
  <dgm:cxnLst>
    <dgm:cxn modelId="{47116F0C-56F0-784B-BB1A-EE57112F70CC}" srcId="{F6D5CD3E-4636-A44E-9589-6BB8A8BB8250}" destId="{1B4454F2-F195-8C41-B59A-0618B2E83721}" srcOrd="1" destOrd="0" parTransId="{0F84D3DA-7E9A-F447-A4B8-2BEDF15827A0}" sibTransId="{FD9799C1-C4D1-B641-8113-CA902F8F2FCE}"/>
    <dgm:cxn modelId="{8BBB2F33-64C1-2340-A560-60028D61844A}" type="presOf" srcId="{61A65C99-ED93-F049-9BC9-ECA3E60E6DF9}" destId="{068CE74F-1DBB-F147-BFA9-F1384E7F61A7}" srcOrd="0" destOrd="0" presId="urn:microsoft.com/office/officeart/2005/8/layout/hList1"/>
    <dgm:cxn modelId="{C5162F4A-176D-4B77-B056-BF6C3A96B486}" srcId="{133489E4-E01A-AF49-B89D-D35B7DE5894A}" destId="{39F2A4CB-6078-8943-B11D-9C0107A38ADD}" srcOrd="1" destOrd="0" parTransId="{EB71BE17-0C35-A047-A996-45157170C33D}" sibTransId="{88923B97-44C8-DF41-BBDD-65E7B01793AE}"/>
    <dgm:cxn modelId="{4A2BAD6F-1AA7-1947-B1B0-74065149436E}" type="presOf" srcId="{6B6AD1C4-1B30-BA43-B673-1860A657E3DF}" destId="{A7ED38FB-BFD4-7F4D-9FEF-F2BBE5313065}" srcOrd="0" destOrd="0" presId="urn:microsoft.com/office/officeart/2005/8/layout/hList1"/>
    <dgm:cxn modelId="{3098A950-B3DA-5443-856F-202BB8B5D160}" srcId="{6B6AD1C4-1B30-BA43-B673-1860A657E3DF}" destId="{F6D5CD3E-4636-A44E-9589-6BB8A8BB8250}" srcOrd="0" destOrd="0" parTransId="{046420D9-2EE6-4946-BECD-C0411607051C}" sibTransId="{174865AE-A192-9F48-8924-F365148446D7}"/>
    <dgm:cxn modelId="{41C6B751-72E3-45E3-8E4C-10A8E6022D92}" type="presOf" srcId="{39F2A4CB-6078-8943-B11D-9C0107A38ADD}" destId="{5EA1A571-412E-E54D-AEED-86E5560E4490}" srcOrd="0" destOrd="1" presId="urn:microsoft.com/office/officeart/2005/8/layout/hList1"/>
    <dgm:cxn modelId="{2F8C487C-E50D-D94F-8745-14AB34C85C5C}" type="presOf" srcId="{F6D5CD3E-4636-A44E-9589-6BB8A8BB8250}" destId="{62A7F067-16EB-E140-9D4F-3FC29F4799EE}" srcOrd="0" destOrd="0" presId="urn:microsoft.com/office/officeart/2005/8/layout/hList1"/>
    <dgm:cxn modelId="{70C30A88-F53F-0A4E-AA1C-17DDE76DCD58}" srcId="{F6D5CD3E-4636-A44E-9589-6BB8A8BB8250}" destId="{61A65C99-ED93-F049-9BC9-ECA3E60E6DF9}" srcOrd="0" destOrd="0" parTransId="{5622ACC6-1025-F941-A7EE-CC02461F34EB}" sibTransId="{421BAF01-A119-B448-A380-25992E8444EC}"/>
    <dgm:cxn modelId="{24435D94-5941-4649-B238-6D447B8102FF}" type="presOf" srcId="{133489E4-E01A-AF49-B89D-D35B7DE5894A}" destId="{2D4D5559-36BA-CF4A-92DC-45F7EE295187}" srcOrd="0" destOrd="0" presId="urn:microsoft.com/office/officeart/2005/8/layout/hList1"/>
    <dgm:cxn modelId="{95F301BA-8CE6-D440-B480-74FD95A0394C}" type="presOf" srcId="{1B4454F2-F195-8C41-B59A-0618B2E83721}" destId="{068CE74F-1DBB-F147-BFA9-F1384E7F61A7}" srcOrd="0" destOrd="1" presId="urn:microsoft.com/office/officeart/2005/8/layout/hList1"/>
    <dgm:cxn modelId="{A49F9EBA-F0B0-F042-B8CC-7FCDBEC43892}" srcId="{F6D5CD3E-4636-A44E-9589-6BB8A8BB8250}" destId="{9837E4A8-D6A9-C647-9950-8ADB9F4D8D77}" srcOrd="2" destOrd="0" parTransId="{5B168C59-D89A-394B-A029-AE9E43E769A4}" sibTransId="{33381706-CD13-464A-9CC9-137BC2BA4A11}"/>
    <dgm:cxn modelId="{6E1F20BC-7D5B-5F4B-90E0-72ABEAEC72B7}" type="presOf" srcId="{9837E4A8-D6A9-C647-9950-8ADB9F4D8D77}" destId="{068CE74F-1DBB-F147-BFA9-F1384E7F61A7}" srcOrd="0" destOrd="2" presId="urn:microsoft.com/office/officeart/2005/8/layout/hList1"/>
    <dgm:cxn modelId="{6407BAD0-F920-F448-81F0-947C9DD2176D}" srcId="{133489E4-E01A-AF49-B89D-D35B7DE5894A}" destId="{5F605712-9869-E148-BC62-29B8A43AA28C}" srcOrd="0" destOrd="0" parTransId="{D4AC2DF7-1D02-634C-AE0E-E1FCE963651C}" sibTransId="{0D7BA66B-9580-A840-968A-9775664F9AEB}"/>
    <dgm:cxn modelId="{6B4296DD-60FC-A744-8302-43741C7611B5}" srcId="{6B6AD1C4-1B30-BA43-B673-1860A657E3DF}" destId="{133489E4-E01A-AF49-B89D-D35B7DE5894A}" srcOrd="1" destOrd="0" parTransId="{EC184901-EE6C-6B47-ABC0-8B598B71AE63}" sibTransId="{1B83D2F5-8D4A-0549-902A-6858E583FE34}"/>
    <dgm:cxn modelId="{C7D225EB-C32C-3140-8749-F14592834D04}" type="presOf" srcId="{5F605712-9869-E148-BC62-29B8A43AA28C}" destId="{5EA1A571-412E-E54D-AEED-86E5560E4490}" srcOrd="0" destOrd="0" presId="urn:microsoft.com/office/officeart/2005/8/layout/hList1"/>
    <dgm:cxn modelId="{EEEA2B97-2D15-5D4F-AA6B-F4DCCB08ADB3}" type="presParOf" srcId="{A7ED38FB-BFD4-7F4D-9FEF-F2BBE5313065}" destId="{F3B1469D-47C2-3640-883F-83FC5B817E0B}" srcOrd="0" destOrd="0" presId="urn:microsoft.com/office/officeart/2005/8/layout/hList1"/>
    <dgm:cxn modelId="{BA4587C1-489F-CF47-A12F-00B7E483956D}" type="presParOf" srcId="{F3B1469D-47C2-3640-883F-83FC5B817E0B}" destId="{62A7F067-16EB-E140-9D4F-3FC29F4799EE}" srcOrd="0" destOrd="0" presId="urn:microsoft.com/office/officeart/2005/8/layout/hList1"/>
    <dgm:cxn modelId="{9525648C-7D24-B942-8336-39F8529DF50B}" type="presParOf" srcId="{F3B1469D-47C2-3640-883F-83FC5B817E0B}" destId="{068CE74F-1DBB-F147-BFA9-F1384E7F61A7}" srcOrd="1" destOrd="0" presId="urn:microsoft.com/office/officeart/2005/8/layout/hList1"/>
    <dgm:cxn modelId="{C7030302-844D-4D44-A52A-E8D7ED46B722}" type="presParOf" srcId="{A7ED38FB-BFD4-7F4D-9FEF-F2BBE5313065}" destId="{DA28D2CC-28CC-404E-A9A9-EFEE9C7CF8E6}" srcOrd="1" destOrd="0" presId="urn:microsoft.com/office/officeart/2005/8/layout/hList1"/>
    <dgm:cxn modelId="{965A0B71-912B-F343-9A9C-1CD4420E632A}" type="presParOf" srcId="{A7ED38FB-BFD4-7F4D-9FEF-F2BBE5313065}" destId="{17A295F4-F1A0-8A45-9120-7FD019415ADA}" srcOrd="2" destOrd="0" presId="urn:microsoft.com/office/officeart/2005/8/layout/hList1"/>
    <dgm:cxn modelId="{54DDDB62-5609-8C41-B415-FBDBD6645F49}" type="presParOf" srcId="{17A295F4-F1A0-8A45-9120-7FD019415ADA}" destId="{2D4D5559-36BA-CF4A-92DC-45F7EE295187}" srcOrd="0" destOrd="0" presId="urn:microsoft.com/office/officeart/2005/8/layout/hList1"/>
    <dgm:cxn modelId="{36E8EB70-10D3-AB46-A80D-B23F61D3F318}" type="presParOf" srcId="{17A295F4-F1A0-8A45-9120-7FD019415ADA}" destId="{5EA1A571-412E-E54D-AEED-86E5560E4490}"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60855B6-0914-8741-9B61-5AEF5081D854}" type="doc">
      <dgm:prSet loTypeId="urn:microsoft.com/office/officeart/2005/8/layout/hList1" loCatId="" qsTypeId="urn:microsoft.com/office/officeart/2005/8/quickstyle/simple1" qsCatId="simple" csTypeId="urn:microsoft.com/office/officeart/2005/8/colors/accent1_2" csCatId="accent1" phldr="1"/>
      <dgm:spPr/>
      <dgm:t>
        <a:bodyPr/>
        <a:lstStyle/>
        <a:p>
          <a:endParaRPr lang="en-GB"/>
        </a:p>
      </dgm:t>
    </dgm:pt>
    <dgm:pt modelId="{CFD24A4C-5E96-7647-A699-38F7098D0269}">
      <dgm:prSet phldrT="[Text]" custT="1"/>
      <dgm:spPr/>
      <dgm:t>
        <a:bodyPr/>
        <a:lstStyle/>
        <a:p>
          <a:r>
            <a:rPr lang="en-GB" sz="2800"/>
            <a:t>37 Opportunities</a:t>
          </a:r>
        </a:p>
      </dgm:t>
    </dgm:pt>
    <dgm:pt modelId="{D4AFAFCC-4005-6048-B9DC-D310AD60F297}" type="parTrans" cxnId="{8320875C-8F24-6742-A59A-B479D9416394}">
      <dgm:prSet/>
      <dgm:spPr/>
      <dgm:t>
        <a:bodyPr/>
        <a:lstStyle/>
        <a:p>
          <a:endParaRPr lang="en-GB"/>
        </a:p>
      </dgm:t>
    </dgm:pt>
    <dgm:pt modelId="{6D2C1557-14FE-5348-953E-143A3FD679C4}" type="sibTrans" cxnId="{8320875C-8F24-6742-A59A-B479D9416394}">
      <dgm:prSet/>
      <dgm:spPr/>
      <dgm:t>
        <a:bodyPr/>
        <a:lstStyle/>
        <a:p>
          <a:endParaRPr lang="en-GB"/>
        </a:p>
      </dgm:t>
    </dgm:pt>
    <dgm:pt modelId="{044E58F6-1122-0646-9963-0992520A4F7D}">
      <dgm:prSet phldrT="[Text]" custT="1"/>
      <dgm:spPr/>
      <dgm:t>
        <a:bodyPr/>
        <a:lstStyle/>
        <a:p>
          <a:pPr algn="l">
            <a:buFont typeface="+mj-lt"/>
            <a:buAutoNum type="arabicPeriod"/>
          </a:pPr>
          <a:r>
            <a:rPr lang="en-GB" sz="2000"/>
            <a:t>Analyst productivity</a:t>
          </a:r>
        </a:p>
      </dgm:t>
    </dgm:pt>
    <dgm:pt modelId="{D9C1CF44-8C3D-3D4B-B3A2-2939C78907C9}" type="parTrans" cxnId="{917E8963-3CC4-F043-85CA-44DB17652313}">
      <dgm:prSet/>
      <dgm:spPr/>
      <dgm:t>
        <a:bodyPr/>
        <a:lstStyle/>
        <a:p>
          <a:endParaRPr lang="en-GB"/>
        </a:p>
      </dgm:t>
    </dgm:pt>
    <dgm:pt modelId="{409E8DB4-2D86-0542-BD74-1433E0EB4A35}" type="sibTrans" cxnId="{917E8963-3CC4-F043-85CA-44DB17652313}">
      <dgm:prSet/>
      <dgm:spPr/>
      <dgm:t>
        <a:bodyPr/>
        <a:lstStyle/>
        <a:p>
          <a:endParaRPr lang="en-GB"/>
        </a:p>
      </dgm:t>
    </dgm:pt>
    <dgm:pt modelId="{F005CD75-B1E4-A440-B8DB-A8D6915C4C73}">
      <dgm:prSet custT="1"/>
      <dgm:spPr/>
      <dgm:t>
        <a:bodyPr/>
        <a:lstStyle/>
        <a:p>
          <a:pPr algn="l">
            <a:buFont typeface="+mj-lt"/>
            <a:buAutoNum type="arabicPeriod"/>
          </a:pPr>
          <a:r>
            <a:rPr lang="en-AU" sz="2000"/>
            <a:t>Organisational structure</a:t>
          </a:r>
        </a:p>
      </dgm:t>
    </dgm:pt>
    <dgm:pt modelId="{E38EAF36-9152-1440-A956-F6428DDB1B28}" type="parTrans" cxnId="{D67B48C0-94A2-D143-955C-BDB40D629A8C}">
      <dgm:prSet/>
      <dgm:spPr/>
      <dgm:t>
        <a:bodyPr/>
        <a:lstStyle/>
        <a:p>
          <a:endParaRPr lang="en-GB"/>
        </a:p>
      </dgm:t>
    </dgm:pt>
    <dgm:pt modelId="{4BED61D3-B2C4-C948-955D-A27FA9FD5EEB}" type="sibTrans" cxnId="{D67B48C0-94A2-D143-955C-BDB40D629A8C}">
      <dgm:prSet/>
      <dgm:spPr/>
      <dgm:t>
        <a:bodyPr/>
        <a:lstStyle/>
        <a:p>
          <a:endParaRPr lang="en-GB"/>
        </a:p>
      </dgm:t>
    </dgm:pt>
    <dgm:pt modelId="{561E6106-5085-6F44-ADCE-65F23DC967B6}">
      <dgm:prSet custT="1"/>
      <dgm:spPr/>
      <dgm:t>
        <a:bodyPr/>
        <a:lstStyle/>
        <a:p>
          <a:pPr algn="l">
            <a:buFont typeface="+mj-lt"/>
            <a:buAutoNum type="arabicPeriod"/>
          </a:pPr>
          <a:r>
            <a:rPr lang="en-AU" sz="2000"/>
            <a:t>Review and engagement</a:t>
          </a:r>
        </a:p>
      </dgm:t>
    </dgm:pt>
    <dgm:pt modelId="{4A62055B-5447-7E44-99C8-A0A4C9842100}" type="parTrans" cxnId="{800CC41A-46FB-864E-8894-CB6F9C56C79A}">
      <dgm:prSet/>
      <dgm:spPr/>
      <dgm:t>
        <a:bodyPr/>
        <a:lstStyle/>
        <a:p>
          <a:endParaRPr lang="en-GB"/>
        </a:p>
      </dgm:t>
    </dgm:pt>
    <dgm:pt modelId="{3E7DDDFC-0C3E-C241-A8BA-CD255DCB3A3E}" type="sibTrans" cxnId="{800CC41A-46FB-864E-8894-CB6F9C56C79A}">
      <dgm:prSet/>
      <dgm:spPr/>
      <dgm:t>
        <a:bodyPr/>
        <a:lstStyle/>
        <a:p>
          <a:endParaRPr lang="en-GB"/>
        </a:p>
      </dgm:t>
    </dgm:pt>
    <dgm:pt modelId="{0D88C8E9-A9CA-9345-9BE2-66C4B838195B}">
      <dgm:prSet custT="1"/>
      <dgm:spPr/>
      <dgm:t>
        <a:bodyPr/>
        <a:lstStyle/>
        <a:p>
          <a:pPr algn="l">
            <a:buFont typeface="+mj-lt"/>
            <a:buAutoNum type="arabicPeriod"/>
          </a:pPr>
          <a:r>
            <a:rPr lang="en-AU" sz="2000"/>
            <a:t>Standardisations</a:t>
          </a:r>
        </a:p>
      </dgm:t>
    </dgm:pt>
    <dgm:pt modelId="{DC0744D3-E3C8-D740-828C-84874099BE99}" type="parTrans" cxnId="{D2F3FCE8-BAE7-EF49-BC3B-54E690121E8E}">
      <dgm:prSet/>
      <dgm:spPr/>
      <dgm:t>
        <a:bodyPr/>
        <a:lstStyle/>
        <a:p>
          <a:endParaRPr lang="en-GB"/>
        </a:p>
      </dgm:t>
    </dgm:pt>
    <dgm:pt modelId="{A74BF3E0-C627-074A-A816-8DE110125D81}" type="sibTrans" cxnId="{D2F3FCE8-BAE7-EF49-BC3B-54E690121E8E}">
      <dgm:prSet/>
      <dgm:spPr/>
      <dgm:t>
        <a:bodyPr/>
        <a:lstStyle/>
        <a:p>
          <a:endParaRPr lang="en-GB"/>
        </a:p>
      </dgm:t>
    </dgm:pt>
    <dgm:pt modelId="{E5F5DA82-0310-ED40-B909-C4663D2410C6}">
      <dgm:prSet custT="1"/>
      <dgm:spPr/>
      <dgm:t>
        <a:bodyPr/>
        <a:lstStyle/>
        <a:p>
          <a:pPr algn="l">
            <a:buFont typeface="+mj-lt"/>
            <a:buAutoNum type="arabicPeriod"/>
          </a:pPr>
          <a:r>
            <a:rPr lang="en-AU" sz="2000"/>
            <a:t>Work reduction</a:t>
          </a:r>
        </a:p>
      </dgm:t>
    </dgm:pt>
    <dgm:pt modelId="{CD10D1B7-FF4B-E94B-AFAD-3A92D0EEA988}" type="parTrans" cxnId="{8D0D8F30-BDD8-274D-A263-256DD21E05E3}">
      <dgm:prSet/>
      <dgm:spPr/>
      <dgm:t>
        <a:bodyPr/>
        <a:lstStyle/>
        <a:p>
          <a:endParaRPr lang="en-GB"/>
        </a:p>
      </dgm:t>
    </dgm:pt>
    <dgm:pt modelId="{3E8F5CE4-2B68-7B4A-8D89-87EC46522E64}" type="sibTrans" cxnId="{8D0D8F30-BDD8-274D-A263-256DD21E05E3}">
      <dgm:prSet/>
      <dgm:spPr/>
      <dgm:t>
        <a:bodyPr/>
        <a:lstStyle/>
        <a:p>
          <a:endParaRPr lang="en-GB"/>
        </a:p>
      </dgm:t>
    </dgm:pt>
    <dgm:pt modelId="{A87B7AF1-8A6C-2042-A632-96BFE1A15739}">
      <dgm:prSet custT="1"/>
      <dgm:spPr/>
      <dgm:t>
        <a:bodyPr/>
        <a:lstStyle/>
        <a:p>
          <a:pPr algn="l">
            <a:buFont typeface="+mj-lt"/>
            <a:buAutoNum type="arabicPeriod"/>
          </a:pPr>
          <a:r>
            <a:rPr lang="en-AU" sz="2000"/>
            <a:t>Work scaffolding</a:t>
          </a:r>
        </a:p>
      </dgm:t>
    </dgm:pt>
    <dgm:pt modelId="{D215EA98-2BF2-554A-B7BF-D5034A0706DB}" type="parTrans" cxnId="{5397250C-F7E3-224E-B157-CF992E0CE122}">
      <dgm:prSet/>
      <dgm:spPr/>
      <dgm:t>
        <a:bodyPr/>
        <a:lstStyle/>
        <a:p>
          <a:endParaRPr lang="en-GB"/>
        </a:p>
      </dgm:t>
    </dgm:pt>
    <dgm:pt modelId="{A2FCCE8E-868D-FD49-B325-73FBA8A21FED}" type="sibTrans" cxnId="{5397250C-F7E3-224E-B157-CF992E0CE122}">
      <dgm:prSet/>
      <dgm:spPr/>
      <dgm:t>
        <a:bodyPr/>
        <a:lstStyle/>
        <a:p>
          <a:endParaRPr lang="en-GB"/>
        </a:p>
      </dgm:t>
    </dgm:pt>
    <dgm:pt modelId="{01C5158A-9C43-A043-91D3-3BAC28632EE2}">
      <dgm:prSet custT="1"/>
      <dgm:spPr/>
      <dgm:t>
        <a:bodyPr/>
        <a:lstStyle/>
        <a:p>
          <a:pPr algn="l">
            <a:buFont typeface="+mj-lt"/>
            <a:buAutoNum type="arabicPeriod"/>
          </a:pPr>
          <a:r>
            <a:rPr lang="en-AU" sz="2000"/>
            <a:t>Systems</a:t>
          </a:r>
        </a:p>
      </dgm:t>
    </dgm:pt>
    <dgm:pt modelId="{29E27410-64EB-EB42-8336-532F3E4EB806}" type="parTrans" cxnId="{FFCF57FB-8AA0-4543-A58F-65B839AF2D45}">
      <dgm:prSet/>
      <dgm:spPr/>
      <dgm:t>
        <a:bodyPr/>
        <a:lstStyle/>
        <a:p>
          <a:endParaRPr lang="en-GB"/>
        </a:p>
      </dgm:t>
    </dgm:pt>
    <dgm:pt modelId="{3442E8A0-B1C4-EA4C-B0DB-BBB6F6E29475}" type="sibTrans" cxnId="{FFCF57FB-8AA0-4543-A58F-65B839AF2D45}">
      <dgm:prSet/>
      <dgm:spPr/>
      <dgm:t>
        <a:bodyPr/>
        <a:lstStyle/>
        <a:p>
          <a:endParaRPr lang="en-GB"/>
        </a:p>
      </dgm:t>
    </dgm:pt>
    <dgm:pt modelId="{AE7744B9-672A-8A4B-95A7-ABA26D6BFE72}">
      <dgm:prSet phldrT="[Text]" custT="1"/>
      <dgm:spPr/>
      <dgm:t>
        <a:bodyPr/>
        <a:lstStyle/>
        <a:p>
          <a:pPr algn="l">
            <a:buFont typeface="+mj-lt"/>
            <a:buAutoNum type="arabicPeriod"/>
          </a:pPr>
          <a:r>
            <a:rPr lang="en-AU" sz="2000"/>
            <a:t>Management</a:t>
          </a:r>
          <a:endParaRPr lang="en-GB" sz="2000"/>
        </a:p>
      </dgm:t>
    </dgm:pt>
    <dgm:pt modelId="{ADB6ACFF-3A49-C642-A327-A183EBAB1782}" type="parTrans" cxnId="{DE206023-9D83-6749-B40F-044D67132C3A}">
      <dgm:prSet/>
      <dgm:spPr/>
      <dgm:t>
        <a:bodyPr/>
        <a:lstStyle/>
        <a:p>
          <a:endParaRPr lang="en-GB"/>
        </a:p>
      </dgm:t>
    </dgm:pt>
    <dgm:pt modelId="{3D618F1F-90E8-6440-AA74-23ABABF8089B}" type="sibTrans" cxnId="{DE206023-9D83-6749-B40F-044D67132C3A}">
      <dgm:prSet/>
      <dgm:spPr/>
      <dgm:t>
        <a:bodyPr/>
        <a:lstStyle/>
        <a:p>
          <a:endParaRPr lang="en-GB"/>
        </a:p>
      </dgm:t>
    </dgm:pt>
    <dgm:pt modelId="{6A92F303-E157-194D-A232-1B2A6514ABCC}" type="pres">
      <dgm:prSet presAssocID="{860855B6-0914-8741-9B61-5AEF5081D854}" presName="Name0" presStyleCnt="0">
        <dgm:presLayoutVars>
          <dgm:dir/>
          <dgm:animLvl val="lvl"/>
          <dgm:resizeHandles val="exact"/>
        </dgm:presLayoutVars>
      </dgm:prSet>
      <dgm:spPr/>
    </dgm:pt>
    <dgm:pt modelId="{CA58A97A-9D16-124B-95B1-820E5B108D27}" type="pres">
      <dgm:prSet presAssocID="{CFD24A4C-5E96-7647-A699-38F7098D0269}" presName="composite" presStyleCnt="0"/>
      <dgm:spPr/>
    </dgm:pt>
    <dgm:pt modelId="{2D8CD39F-F6A7-D744-8BB5-D4872934FAE8}" type="pres">
      <dgm:prSet presAssocID="{CFD24A4C-5E96-7647-A699-38F7098D0269}" presName="parTx" presStyleLbl="alignNode1" presStyleIdx="0" presStyleCnt="1">
        <dgm:presLayoutVars>
          <dgm:chMax val="0"/>
          <dgm:chPref val="0"/>
          <dgm:bulletEnabled val="1"/>
        </dgm:presLayoutVars>
      </dgm:prSet>
      <dgm:spPr/>
    </dgm:pt>
    <dgm:pt modelId="{BB3E21FD-8046-E34B-ABAB-84922BB2CED3}" type="pres">
      <dgm:prSet presAssocID="{CFD24A4C-5E96-7647-A699-38F7098D0269}" presName="desTx" presStyleLbl="alignAccFollowNode1" presStyleIdx="0" presStyleCnt="1" custLinFactNeighborX="146">
        <dgm:presLayoutVars>
          <dgm:bulletEnabled val="1"/>
        </dgm:presLayoutVars>
      </dgm:prSet>
      <dgm:spPr/>
    </dgm:pt>
  </dgm:ptLst>
  <dgm:cxnLst>
    <dgm:cxn modelId="{5397250C-F7E3-224E-B157-CF992E0CE122}" srcId="{CFD24A4C-5E96-7647-A699-38F7098D0269}" destId="{A87B7AF1-8A6C-2042-A632-96BFE1A15739}" srcOrd="6" destOrd="0" parTransId="{D215EA98-2BF2-554A-B7BF-D5034A0706DB}" sibTransId="{A2FCCE8E-868D-FD49-B325-73FBA8A21FED}"/>
    <dgm:cxn modelId="{09CBFB14-A225-684F-ABB3-F110A87631F8}" type="presOf" srcId="{E5F5DA82-0310-ED40-B909-C4663D2410C6}" destId="{BB3E21FD-8046-E34B-ABAB-84922BB2CED3}" srcOrd="0" destOrd="5" presId="urn:microsoft.com/office/officeart/2005/8/layout/hList1"/>
    <dgm:cxn modelId="{800CC41A-46FB-864E-8894-CB6F9C56C79A}" srcId="{CFD24A4C-5E96-7647-A699-38F7098D0269}" destId="{561E6106-5085-6F44-ADCE-65F23DC967B6}" srcOrd="3" destOrd="0" parTransId="{4A62055B-5447-7E44-99C8-A0A4C9842100}" sibTransId="{3E7DDDFC-0C3E-C241-A8BA-CD255DCB3A3E}"/>
    <dgm:cxn modelId="{DE206023-9D83-6749-B40F-044D67132C3A}" srcId="{CFD24A4C-5E96-7647-A699-38F7098D0269}" destId="{AE7744B9-672A-8A4B-95A7-ABA26D6BFE72}" srcOrd="1" destOrd="0" parTransId="{ADB6ACFF-3A49-C642-A327-A183EBAB1782}" sibTransId="{3D618F1F-90E8-6440-AA74-23ABABF8089B}"/>
    <dgm:cxn modelId="{8D0D8F30-BDD8-274D-A263-256DD21E05E3}" srcId="{CFD24A4C-5E96-7647-A699-38F7098D0269}" destId="{E5F5DA82-0310-ED40-B909-C4663D2410C6}" srcOrd="5" destOrd="0" parTransId="{CD10D1B7-FF4B-E94B-AFAD-3A92D0EEA988}" sibTransId="{3E8F5CE4-2B68-7B4A-8D89-87EC46522E64}"/>
    <dgm:cxn modelId="{CDBEE630-5DAF-914B-BEC9-20F740647DA5}" type="presOf" srcId="{AE7744B9-672A-8A4B-95A7-ABA26D6BFE72}" destId="{BB3E21FD-8046-E34B-ABAB-84922BB2CED3}" srcOrd="0" destOrd="1" presId="urn:microsoft.com/office/officeart/2005/8/layout/hList1"/>
    <dgm:cxn modelId="{8320875C-8F24-6742-A59A-B479D9416394}" srcId="{860855B6-0914-8741-9B61-5AEF5081D854}" destId="{CFD24A4C-5E96-7647-A699-38F7098D0269}" srcOrd="0" destOrd="0" parTransId="{D4AFAFCC-4005-6048-B9DC-D310AD60F297}" sibTransId="{6D2C1557-14FE-5348-953E-143A3FD679C4}"/>
    <dgm:cxn modelId="{917E8963-3CC4-F043-85CA-44DB17652313}" srcId="{CFD24A4C-5E96-7647-A699-38F7098D0269}" destId="{044E58F6-1122-0646-9963-0992520A4F7D}" srcOrd="0" destOrd="0" parTransId="{D9C1CF44-8C3D-3D4B-B3A2-2939C78907C9}" sibTransId="{409E8DB4-2D86-0542-BD74-1433E0EB4A35}"/>
    <dgm:cxn modelId="{473ED949-7F3A-AC42-BF94-BD163488C185}" type="presOf" srcId="{01C5158A-9C43-A043-91D3-3BAC28632EE2}" destId="{BB3E21FD-8046-E34B-ABAB-84922BB2CED3}" srcOrd="0" destOrd="7" presId="urn:microsoft.com/office/officeart/2005/8/layout/hList1"/>
    <dgm:cxn modelId="{5A288C96-9865-ED44-98D3-23637626EBE1}" type="presOf" srcId="{A87B7AF1-8A6C-2042-A632-96BFE1A15739}" destId="{BB3E21FD-8046-E34B-ABAB-84922BB2CED3}" srcOrd="0" destOrd="6" presId="urn:microsoft.com/office/officeart/2005/8/layout/hList1"/>
    <dgm:cxn modelId="{D768B0AD-E253-AF48-9E36-913F62D367A0}" type="presOf" srcId="{044E58F6-1122-0646-9963-0992520A4F7D}" destId="{BB3E21FD-8046-E34B-ABAB-84922BB2CED3}" srcOrd="0" destOrd="0" presId="urn:microsoft.com/office/officeart/2005/8/layout/hList1"/>
    <dgm:cxn modelId="{0BEA67BE-9834-EA40-834E-B5FF82B353F5}" type="presOf" srcId="{CFD24A4C-5E96-7647-A699-38F7098D0269}" destId="{2D8CD39F-F6A7-D744-8BB5-D4872934FAE8}" srcOrd="0" destOrd="0" presId="urn:microsoft.com/office/officeart/2005/8/layout/hList1"/>
    <dgm:cxn modelId="{D67B48C0-94A2-D143-955C-BDB40D629A8C}" srcId="{CFD24A4C-5E96-7647-A699-38F7098D0269}" destId="{F005CD75-B1E4-A440-B8DB-A8D6915C4C73}" srcOrd="2" destOrd="0" parTransId="{E38EAF36-9152-1440-A956-F6428DDB1B28}" sibTransId="{4BED61D3-B2C4-C948-955D-A27FA9FD5EEB}"/>
    <dgm:cxn modelId="{ED7E0FCB-34A7-AA44-8F8D-6B4A9BC8C473}" type="presOf" srcId="{F005CD75-B1E4-A440-B8DB-A8D6915C4C73}" destId="{BB3E21FD-8046-E34B-ABAB-84922BB2CED3}" srcOrd="0" destOrd="2" presId="urn:microsoft.com/office/officeart/2005/8/layout/hList1"/>
    <dgm:cxn modelId="{F747AEDE-EEBC-B346-B1F5-658315402A21}" type="presOf" srcId="{0D88C8E9-A9CA-9345-9BE2-66C4B838195B}" destId="{BB3E21FD-8046-E34B-ABAB-84922BB2CED3}" srcOrd="0" destOrd="4" presId="urn:microsoft.com/office/officeart/2005/8/layout/hList1"/>
    <dgm:cxn modelId="{D2F3FCE8-BAE7-EF49-BC3B-54E690121E8E}" srcId="{CFD24A4C-5E96-7647-A699-38F7098D0269}" destId="{0D88C8E9-A9CA-9345-9BE2-66C4B838195B}" srcOrd="4" destOrd="0" parTransId="{DC0744D3-E3C8-D740-828C-84874099BE99}" sibTransId="{A74BF3E0-C627-074A-A816-8DE110125D81}"/>
    <dgm:cxn modelId="{78069CEF-086E-B14D-8D3C-73FE50B42968}" type="presOf" srcId="{860855B6-0914-8741-9B61-5AEF5081D854}" destId="{6A92F303-E157-194D-A232-1B2A6514ABCC}" srcOrd="0" destOrd="0" presId="urn:microsoft.com/office/officeart/2005/8/layout/hList1"/>
    <dgm:cxn modelId="{52CC4DF3-A6B8-1B4D-A11C-5AA6C2D745AC}" type="presOf" srcId="{561E6106-5085-6F44-ADCE-65F23DC967B6}" destId="{BB3E21FD-8046-E34B-ABAB-84922BB2CED3}" srcOrd="0" destOrd="3" presId="urn:microsoft.com/office/officeart/2005/8/layout/hList1"/>
    <dgm:cxn modelId="{FFCF57FB-8AA0-4543-A58F-65B839AF2D45}" srcId="{CFD24A4C-5E96-7647-A699-38F7098D0269}" destId="{01C5158A-9C43-A043-91D3-3BAC28632EE2}" srcOrd="7" destOrd="0" parTransId="{29E27410-64EB-EB42-8336-532F3E4EB806}" sibTransId="{3442E8A0-B1C4-EA4C-B0DB-BBB6F6E29475}"/>
    <dgm:cxn modelId="{0475FA68-5CC4-9440-8CF4-A43D6BD48293}" type="presParOf" srcId="{6A92F303-E157-194D-A232-1B2A6514ABCC}" destId="{CA58A97A-9D16-124B-95B1-820E5B108D27}" srcOrd="0" destOrd="0" presId="urn:microsoft.com/office/officeart/2005/8/layout/hList1"/>
    <dgm:cxn modelId="{0413EA10-0941-E24A-BD79-DE6B9005AB6D}" type="presParOf" srcId="{CA58A97A-9D16-124B-95B1-820E5B108D27}" destId="{2D8CD39F-F6A7-D744-8BB5-D4872934FAE8}" srcOrd="0" destOrd="0" presId="urn:microsoft.com/office/officeart/2005/8/layout/hList1"/>
    <dgm:cxn modelId="{BA02D4D6-B98A-114D-B7DD-3613CFEFADA5}" type="presParOf" srcId="{CA58A97A-9D16-124B-95B1-820E5B108D27}" destId="{BB3E21FD-8046-E34B-ABAB-84922BB2CED3}" srcOrd="1" destOrd="0" presId="urn:microsoft.com/office/officeart/2005/8/layout/hList1"/>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FC4987FC-5AB0-FA49-800B-9378B8002C49}" type="doc">
      <dgm:prSet loTypeId="urn:microsoft.com/office/officeart/2005/8/layout/process3" loCatId="" qsTypeId="urn:microsoft.com/office/officeart/2005/8/quickstyle/simple1" qsCatId="simple" csTypeId="urn:microsoft.com/office/officeart/2005/8/colors/accent1_2" csCatId="accent1" phldr="1"/>
      <dgm:spPr/>
      <dgm:t>
        <a:bodyPr/>
        <a:lstStyle/>
        <a:p>
          <a:endParaRPr lang="en-GB"/>
        </a:p>
      </dgm:t>
    </dgm:pt>
    <dgm:pt modelId="{6920DBDC-627E-CA41-BEF7-ABD8FED7BCB9}">
      <dgm:prSet phldrT="[Text]"/>
      <dgm:spPr/>
      <dgm:t>
        <a:bodyPr/>
        <a:lstStyle/>
        <a:p>
          <a:r>
            <a:rPr lang="en-GB"/>
            <a:t>Convene team to decide</a:t>
          </a:r>
        </a:p>
      </dgm:t>
    </dgm:pt>
    <dgm:pt modelId="{7493A67F-4DC6-6548-954D-7F98B35EA1EB}" type="parTrans" cxnId="{FD3EB281-4459-3E4F-8717-93A7E6AD05B2}">
      <dgm:prSet/>
      <dgm:spPr/>
      <dgm:t>
        <a:bodyPr/>
        <a:lstStyle/>
        <a:p>
          <a:endParaRPr lang="en-GB"/>
        </a:p>
      </dgm:t>
    </dgm:pt>
    <dgm:pt modelId="{92C0A707-7561-8A46-A402-2EE344978279}" type="sibTrans" cxnId="{FD3EB281-4459-3E4F-8717-93A7E6AD05B2}">
      <dgm:prSet/>
      <dgm:spPr/>
      <dgm:t>
        <a:bodyPr/>
        <a:lstStyle/>
        <a:p>
          <a:endParaRPr lang="en-GB"/>
        </a:p>
      </dgm:t>
    </dgm:pt>
    <dgm:pt modelId="{9B5E8033-FE69-8242-9D64-E21D4E5286A9}">
      <dgm:prSet phldrT="[Text]"/>
      <dgm:spPr/>
      <dgm:t>
        <a:bodyPr/>
        <a:lstStyle/>
        <a:p>
          <a:r>
            <a:rPr lang="en-GB"/>
            <a:t>7 NZMPI staff (managers and analysts)</a:t>
          </a:r>
        </a:p>
      </dgm:t>
    </dgm:pt>
    <dgm:pt modelId="{E70DAF63-2AA9-A947-88EB-207E2A574509}" type="parTrans" cxnId="{5960C230-6D19-824B-ADC5-BC69265323DA}">
      <dgm:prSet/>
      <dgm:spPr/>
      <dgm:t>
        <a:bodyPr/>
        <a:lstStyle/>
        <a:p>
          <a:endParaRPr lang="en-GB"/>
        </a:p>
      </dgm:t>
    </dgm:pt>
    <dgm:pt modelId="{37E57D2C-BC46-BA4A-8A29-9ACCB3FB814F}" type="sibTrans" cxnId="{5960C230-6D19-824B-ADC5-BC69265323DA}">
      <dgm:prSet/>
      <dgm:spPr/>
      <dgm:t>
        <a:bodyPr/>
        <a:lstStyle/>
        <a:p>
          <a:endParaRPr lang="en-GB"/>
        </a:p>
      </dgm:t>
    </dgm:pt>
    <dgm:pt modelId="{7E1AAB49-A9E7-CF49-B956-B2FDB2488DD7}">
      <dgm:prSet phldrT="[Text]"/>
      <dgm:spPr/>
      <dgm:t>
        <a:bodyPr/>
        <a:lstStyle/>
        <a:p>
          <a:r>
            <a:rPr lang="en-GB"/>
            <a:t>Send group an appraisal exercise</a:t>
          </a:r>
        </a:p>
      </dgm:t>
    </dgm:pt>
    <dgm:pt modelId="{77ED44E5-F1FB-3840-AB5B-41D0C068FAB8}" type="parTrans" cxnId="{A0D1B4F0-4D0E-9541-8D48-BE6627132021}">
      <dgm:prSet/>
      <dgm:spPr/>
      <dgm:t>
        <a:bodyPr/>
        <a:lstStyle/>
        <a:p>
          <a:endParaRPr lang="en-GB"/>
        </a:p>
      </dgm:t>
    </dgm:pt>
    <dgm:pt modelId="{0955A247-A398-D048-A620-C1AB5F988ADB}" type="sibTrans" cxnId="{A0D1B4F0-4D0E-9541-8D48-BE6627132021}">
      <dgm:prSet/>
      <dgm:spPr/>
      <dgm:t>
        <a:bodyPr/>
        <a:lstStyle/>
        <a:p>
          <a:endParaRPr lang="en-GB"/>
        </a:p>
      </dgm:t>
    </dgm:pt>
    <dgm:pt modelId="{672C4394-300E-AF42-954C-BC4FE318711F}">
      <dgm:prSet phldrT="[Text]"/>
      <dgm:spPr/>
      <dgm:t>
        <a:bodyPr/>
        <a:lstStyle/>
        <a:p>
          <a:r>
            <a:rPr lang="en-GB"/>
            <a:t>Group rates opportunities along 3 dimensions</a:t>
          </a:r>
        </a:p>
      </dgm:t>
    </dgm:pt>
    <dgm:pt modelId="{38C1032F-43CE-1541-A127-9E8FB6EEEE96}" type="parTrans" cxnId="{DC54812A-5D6A-A244-9312-1FD0E58CBDC1}">
      <dgm:prSet/>
      <dgm:spPr/>
      <dgm:t>
        <a:bodyPr/>
        <a:lstStyle/>
        <a:p>
          <a:endParaRPr lang="en-GB"/>
        </a:p>
      </dgm:t>
    </dgm:pt>
    <dgm:pt modelId="{B0EBEF9D-5E49-544B-AEC4-69880504820F}" type="sibTrans" cxnId="{DC54812A-5D6A-A244-9312-1FD0E58CBDC1}">
      <dgm:prSet/>
      <dgm:spPr/>
      <dgm:t>
        <a:bodyPr/>
        <a:lstStyle/>
        <a:p>
          <a:endParaRPr lang="en-GB"/>
        </a:p>
      </dgm:t>
    </dgm:pt>
    <dgm:pt modelId="{4AB473C2-4721-A54C-94AB-1143FBCFFA80}">
      <dgm:prSet phldrT="[Text]"/>
      <dgm:spPr/>
      <dgm:t>
        <a:bodyPr/>
        <a:lstStyle/>
        <a:p>
          <a:r>
            <a:rPr lang="en-GB"/>
            <a:t>Facilitate workshop with team </a:t>
          </a:r>
        </a:p>
      </dgm:t>
    </dgm:pt>
    <dgm:pt modelId="{DD48CAE6-F16F-4E4B-9E2E-E6C4546891AF}" type="parTrans" cxnId="{9418652F-4826-9848-BFD0-5A128C140225}">
      <dgm:prSet/>
      <dgm:spPr/>
      <dgm:t>
        <a:bodyPr/>
        <a:lstStyle/>
        <a:p>
          <a:endParaRPr lang="en-GB"/>
        </a:p>
      </dgm:t>
    </dgm:pt>
    <dgm:pt modelId="{8182ED04-AF5B-054B-A5BA-8C5A046F802F}" type="sibTrans" cxnId="{9418652F-4826-9848-BFD0-5A128C140225}">
      <dgm:prSet/>
      <dgm:spPr/>
      <dgm:t>
        <a:bodyPr/>
        <a:lstStyle/>
        <a:p>
          <a:endParaRPr lang="en-GB"/>
        </a:p>
      </dgm:t>
    </dgm:pt>
    <dgm:pt modelId="{C1D04B00-45A9-364A-8A08-C0681C662B92}">
      <dgm:prSet phldrT="[Text]"/>
      <dgm:spPr/>
      <dgm:t>
        <a:bodyPr/>
        <a:lstStyle/>
        <a:p>
          <a:r>
            <a:rPr lang="en-GB"/>
            <a:t>Go over results of appraisal exercise</a:t>
          </a:r>
        </a:p>
      </dgm:t>
    </dgm:pt>
    <dgm:pt modelId="{5028F01B-CFE1-464A-A79F-DD3C5C1AE4CE}" type="parTrans" cxnId="{DD2DE217-5B48-6E4E-B194-B918DF53C65A}">
      <dgm:prSet/>
      <dgm:spPr/>
      <dgm:t>
        <a:bodyPr/>
        <a:lstStyle/>
        <a:p>
          <a:endParaRPr lang="en-GB"/>
        </a:p>
      </dgm:t>
    </dgm:pt>
    <dgm:pt modelId="{EACF07AE-2916-274A-805C-190FB9CDDB70}" type="sibTrans" cxnId="{DD2DE217-5B48-6E4E-B194-B918DF53C65A}">
      <dgm:prSet/>
      <dgm:spPr/>
      <dgm:t>
        <a:bodyPr/>
        <a:lstStyle/>
        <a:p>
          <a:endParaRPr lang="en-GB"/>
        </a:p>
      </dgm:t>
    </dgm:pt>
    <dgm:pt modelId="{B199464E-D51E-994E-9F08-55B1E555D14B}">
      <dgm:prSet phldrT="[Text]"/>
      <dgm:spPr/>
      <dgm:t>
        <a:bodyPr/>
        <a:lstStyle/>
        <a:p>
          <a:pPr>
            <a:buFont typeface="+mj-lt"/>
            <a:buAutoNum type="arabicPeriod"/>
          </a:pPr>
          <a:r>
            <a:rPr lang="en-GB"/>
            <a:t>Efficiency gain</a:t>
          </a:r>
        </a:p>
      </dgm:t>
    </dgm:pt>
    <dgm:pt modelId="{1BCCA7CA-9757-3A44-912A-050B2DCAA8BB}" type="parTrans" cxnId="{E2849D3F-1B3E-6E45-AA19-54E39B0A72FB}">
      <dgm:prSet/>
      <dgm:spPr/>
      <dgm:t>
        <a:bodyPr/>
        <a:lstStyle/>
        <a:p>
          <a:endParaRPr lang="en-GB"/>
        </a:p>
      </dgm:t>
    </dgm:pt>
    <dgm:pt modelId="{FF117C03-DED7-FD48-A10E-8BDCCE3C19B2}" type="sibTrans" cxnId="{E2849D3F-1B3E-6E45-AA19-54E39B0A72FB}">
      <dgm:prSet/>
      <dgm:spPr/>
      <dgm:t>
        <a:bodyPr/>
        <a:lstStyle/>
        <a:p>
          <a:endParaRPr lang="en-GB"/>
        </a:p>
      </dgm:t>
    </dgm:pt>
    <dgm:pt modelId="{D6B61132-9D0F-6B49-AAF8-DE086DEBC60D}">
      <dgm:prSet phldrT="[Text]"/>
      <dgm:spPr/>
      <dgm:t>
        <a:bodyPr/>
        <a:lstStyle/>
        <a:p>
          <a:pPr>
            <a:buFont typeface="+mj-lt"/>
            <a:buAutoNum type="arabicPeriod"/>
          </a:pPr>
          <a:r>
            <a:rPr lang="en-GB"/>
            <a:t>Feasibility</a:t>
          </a:r>
        </a:p>
      </dgm:t>
    </dgm:pt>
    <dgm:pt modelId="{9E7194B8-EE86-0948-A170-EF33B149DF70}" type="parTrans" cxnId="{62E22914-25BD-DE44-8684-12BB6A5C5EC2}">
      <dgm:prSet/>
      <dgm:spPr/>
      <dgm:t>
        <a:bodyPr/>
        <a:lstStyle/>
        <a:p>
          <a:endParaRPr lang="en-GB"/>
        </a:p>
      </dgm:t>
    </dgm:pt>
    <dgm:pt modelId="{92F534FC-D97B-6343-9308-8EA02897F08C}" type="sibTrans" cxnId="{62E22914-25BD-DE44-8684-12BB6A5C5EC2}">
      <dgm:prSet/>
      <dgm:spPr/>
      <dgm:t>
        <a:bodyPr/>
        <a:lstStyle/>
        <a:p>
          <a:endParaRPr lang="en-GB"/>
        </a:p>
      </dgm:t>
    </dgm:pt>
    <dgm:pt modelId="{E2A33685-3E9F-1C47-8D58-F8EC415CFFA2}">
      <dgm:prSet phldrT="[Text]"/>
      <dgm:spPr/>
      <dgm:t>
        <a:bodyPr/>
        <a:lstStyle/>
        <a:p>
          <a:pPr>
            <a:buFont typeface="+mj-lt"/>
            <a:buAutoNum type="arabicPeriod"/>
          </a:pPr>
          <a:r>
            <a:rPr lang="en-GB"/>
            <a:t>Risk</a:t>
          </a:r>
        </a:p>
      </dgm:t>
    </dgm:pt>
    <dgm:pt modelId="{12D0AC45-2392-1646-B126-EFCEC99FBC32}" type="parTrans" cxnId="{92A5CDDB-7B3E-194B-BAE1-A4DF688A355B}">
      <dgm:prSet/>
      <dgm:spPr/>
      <dgm:t>
        <a:bodyPr/>
        <a:lstStyle/>
        <a:p>
          <a:endParaRPr lang="en-GB"/>
        </a:p>
      </dgm:t>
    </dgm:pt>
    <dgm:pt modelId="{FF3DB38B-A086-5845-954D-CA6BFB46D107}" type="sibTrans" cxnId="{92A5CDDB-7B3E-194B-BAE1-A4DF688A355B}">
      <dgm:prSet/>
      <dgm:spPr/>
      <dgm:t>
        <a:bodyPr/>
        <a:lstStyle/>
        <a:p>
          <a:endParaRPr lang="en-GB"/>
        </a:p>
      </dgm:t>
    </dgm:pt>
    <dgm:pt modelId="{91F6A1CC-F784-9842-9412-52C661B187CD}">
      <dgm:prSet phldrT="[Text]"/>
      <dgm:spPr/>
      <dgm:t>
        <a:bodyPr/>
        <a:lstStyle/>
        <a:p>
          <a:r>
            <a:rPr lang="en-GB"/>
            <a:t>Map the ensuing dialog</a:t>
          </a:r>
        </a:p>
      </dgm:t>
    </dgm:pt>
    <dgm:pt modelId="{7CE83EC4-36AA-904D-9277-4F0D8DFE98C6}" type="parTrans" cxnId="{C6A17A24-82C8-5B44-9D98-65FC271EF165}">
      <dgm:prSet/>
      <dgm:spPr/>
      <dgm:t>
        <a:bodyPr/>
        <a:lstStyle/>
        <a:p>
          <a:endParaRPr lang="en-GB"/>
        </a:p>
      </dgm:t>
    </dgm:pt>
    <dgm:pt modelId="{6D541F2C-87D9-2949-A975-55C0FBC96463}" type="sibTrans" cxnId="{C6A17A24-82C8-5B44-9D98-65FC271EF165}">
      <dgm:prSet/>
      <dgm:spPr/>
      <dgm:t>
        <a:bodyPr/>
        <a:lstStyle/>
        <a:p>
          <a:endParaRPr lang="en-GB"/>
        </a:p>
      </dgm:t>
    </dgm:pt>
    <dgm:pt modelId="{BE2D28BB-AE99-0645-A11C-8810417B5378}">
      <dgm:prSet phldrT="[Text]"/>
      <dgm:spPr/>
      <dgm:t>
        <a:bodyPr/>
        <a:lstStyle/>
        <a:p>
          <a:r>
            <a:rPr lang="en-GB"/>
            <a:t>Reach decision on two opportunities to pursue</a:t>
          </a:r>
        </a:p>
      </dgm:t>
    </dgm:pt>
    <dgm:pt modelId="{869C21B6-90FA-2145-BEB4-BA2CEA0E5BD6}" type="parTrans" cxnId="{0D33BC7D-B4FA-D645-999A-BD68F3D31D43}">
      <dgm:prSet/>
      <dgm:spPr/>
      <dgm:t>
        <a:bodyPr/>
        <a:lstStyle/>
        <a:p>
          <a:endParaRPr lang="en-GB"/>
        </a:p>
      </dgm:t>
    </dgm:pt>
    <dgm:pt modelId="{222D935C-A72F-994A-852B-34E83AFDBEAA}" type="sibTrans" cxnId="{0D33BC7D-B4FA-D645-999A-BD68F3D31D43}">
      <dgm:prSet/>
      <dgm:spPr/>
      <dgm:t>
        <a:bodyPr/>
        <a:lstStyle/>
        <a:p>
          <a:endParaRPr lang="en-GB"/>
        </a:p>
      </dgm:t>
    </dgm:pt>
    <dgm:pt modelId="{678C3BE2-6310-034C-924B-C72E80EB6620}">
      <dgm:prSet phldrT="[Text]"/>
      <dgm:spPr/>
      <dgm:t>
        <a:bodyPr/>
        <a:lstStyle/>
        <a:p>
          <a:r>
            <a:rPr lang="en-GB"/>
            <a:t>Short term opportunity</a:t>
          </a:r>
        </a:p>
      </dgm:t>
    </dgm:pt>
    <dgm:pt modelId="{34214994-7341-BD42-AC91-34B06D8BE219}" type="parTrans" cxnId="{83867CF5-75C7-4B46-930C-9EF6426696DB}">
      <dgm:prSet/>
      <dgm:spPr/>
      <dgm:t>
        <a:bodyPr/>
        <a:lstStyle/>
        <a:p>
          <a:endParaRPr lang="en-GB"/>
        </a:p>
      </dgm:t>
    </dgm:pt>
    <dgm:pt modelId="{712FA5DF-4D5B-F443-8F44-09331316167F}" type="sibTrans" cxnId="{83867CF5-75C7-4B46-930C-9EF6426696DB}">
      <dgm:prSet/>
      <dgm:spPr/>
      <dgm:t>
        <a:bodyPr/>
        <a:lstStyle/>
        <a:p>
          <a:endParaRPr lang="en-GB"/>
        </a:p>
      </dgm:t>
    </dgm:pt>
    <dgm:pt modelId="{B0BB0970-7FE5-204C-B28F-03ADF8567504}">
      <dgm:prSet phldrT="[Text]"/>
      <dgm:spPr/>
      <dgm:t>
        <a:bodyPr/>
        <a:lstStyle/>
        <a:p>
          <a:r>
            <a:rPr lang="en-GB"/>
            <a:t>Long term opportunity</a:t>
          </a:r>
        </a:p>
      </dgm:t>
    </dgm:pt>
    <dgm:pt modelId="{3AA64BA8-7E25-EA45-8157-0FB6ED6ED6CB}" type="parTrans" cxnId="{1D5989D2-0DA4-774E-BA78-A7B5F3DBF41C}">
      <dgm:prSet/>
      <dgm:spPr/>
      <dgm:t>
        <a:bodyPr/>
        <a:lstStyle/>
        <a:p>
          <a:endParaRPr lang="en-GB"/>
        </a:p>
      </dgm:t>
    </dgm:pt>
    <dgm:pt modelId="{1314FD78-D299-5343-8CB2-A5844AF19746}" type="sibTrans" cxnId="{1D5989D2-0DA4-774E-BA78-A7B5F3DBF41C}">
      <dgm:prSet/>
      <dgm:spPr/>
      <dgm:t>
        <a:bodyPr/>
        <a:lstStyle/>
        <a:p>
          <a:endParaRPr lang="en-GB"/>
        </a:p>
      </dgm:t>
    </dgm:pt>
    <dgm:pt modelId="{F5FBB677-B568-6D48-8547-5F7654275E2A}" type="pres">
      <dgm:prSet presAssocID="{FC4987FC-5AB0-FA49-800B-9378B8002C49}" presName="linearFlow" presStyleCnt="0">
        <dgm:presLayoutVars>
          <dgm:dir/>
          <dgm:animLvl val="lvl"/>
          <dgm:resizeHandles val="exact"/>
        </dgm:presLayoutVars>
      </dgm:prSet>
      <dgm:spPr/>
    </dgm:pt>
    <dgm:pt modelId="{F482C303-2BD1-9940-BF12-DE3E1B4434C2}" type="pres">
      <dgm:prSet presAssocID="{6920DBDC-627E-CA41-BEF7-ABD8FED7BCB9}" presName="composite" presStyleCnt="0"/>
      <dgm:spPr/>
    </dgm:pt>
    <dgm:pt modelId="{F974959C-E275-EC45-AD03-F5624EDB009A}" type="pres">
      <dgm:prSet presAssocID="{6920DBDC-627E-CA41-BEF7-ABD8FED7BCB9}" presName="parTx" presStyleLbl="node1" presStyleIdx="0" presStyleCnt="4">
        <dgm:presLayoutVars>
          <dgm:chMax val="0"/>
          <dgm:chPref val="0"/>
          <dgm:bulletEnabled val="1"/>
        </dgm:presLayoutVars>
      </dgm:prSet>
      <dgm:spPr/>
    </dgm:pt>
    <dgm:pt modelId="{E50E7AE5-A71B-F04E-BF39-892EB43AD32E}" type="pres">
      <dgm:prSet presAssocID="{6920DBDC-627E-CA41-BEF7-ABD8FED7BCB9}" presName="parSh" presStyleLbl="node1" presStyleIdx="0" presStyleCnt="4"/>
      <dgm:spPr/>
    </dgm:pt>
    <dgm:pt modelId="{43DC7BA6-2D80-2446-8288-406342EE6B33}" type="pres">
      <dgm:prSet presAssocID="{6920DBDC-627E-CA41-BEF7-ABD8FED7BCB9}" presName="desTx" presStyleLbl="fgAcc1" presStyleIdx="0" presStyleCnt="4">
        <dgm:presLayoutVars>
          <dgm:bulletEnabled val="1"/>
        </dgm:presLayoutVars>
      </dgm:prSet>
      <dgm:spPr/>
    </dgm:pt>
    <dgm:pt modelId="{23FE2B51-F77A-9B4A-9353-F74F9B79F81B}" type="pres">
      <dgm:prSet presAssocID="{92C0A707-7561-8A46-A402-2EE344978279}" presName="sibTrans" presStyleLbl="sibTrans2D1" presStyleIdx="0" presStyleCnt="3"/>
      <dgm:spPr/>
    </dgm:pt>
    <dgm:pt modelId="{CC132E45-D261-8F49-9818-6FB940EA9859}" type="pres">
      <dgm:prSet presAssocID="{92C0A707-7561-8A46-A402-2EE344978279}" presName="connTx" presStyleLbl="sibTrans2D1" presStyleIdx="0" presStyleCnt="3"/>
      <dgm:spPr/>
    </dgm:pt>
    <dgm:pt modelId="{25B78119-3B0A-DD43-9025-AA47BFC8F523}" type="pres">
      <dgm:prSet presAssocID="{7E1AAB49-A9E7-CF49-B956-B2FDB2488DD7}" presName="composite" presStyleCnt="0"/>
      <dgm:spPr/>
    </dgm:pt>
    <dgm:pt modelId="{F1481A2A-62BC-5D48-A611-7806E9DD0967}" type="pres">
      <dgm:prSet presAssocID="{7E1AAB49-A9E7-CF49-B956-B2FDB2488DD7}" presName="parTx" presStyleLbl="node1" presStyleIdx="0" presStyleCnt="4">
        <dgm:presLayoutVars>
          <dgm:chMax val="0"/>
          <dgm:chPref val="0"/>
          <dgm:bulletEnabled val="1"/>
        </dgm:presLayoutVars>
      </dgm:prSet>
      <dgm:spPr/>
    </dgm:pt>
    <dgm:pt modelId="{914ABB56-F6F6-E048-80F6-A8E7F8C435D3}" type="pres">
      <dgm:prSet presAssocID="{7E1AAB49-A9E7-CF49-B956-B2FDB2488DD7}" presName="parSh" presStyleLbl="node1" presStyleIdx="1" presStyleCnt="4"/>
      <dgm:spPr/>
    </dgm:pt>
    <dgm:pt modelId="{BE47E0CD-2BDA-4743-90DF-98CF298CB655}" type="pres">
      <dgm:prSet presAssocID="{7E1AAB49-A9E7-CF49-B956-B2FDB2488DD7}" presName="desTx" presStyleLbl="fgAcc1" presStyleIdx="1" presStyleCnt="4">
        <dgm:presLayoutVars>
          <dgm:bulletEnabled val="1"/>
        </dgm:presLayoutVars>
      </dgm:prSet>
      <dgm:spPr/>
    </dgm:pt>
    <dgm:pt modelId="{73F5911B-2147-A644-8187-473A1F8293FF}" type="pres">
      <dgm:prSet presAssocID="{0955A247-A398-D048-A620-C1AB5F988ADB}" presName="sibTrans" presStyleLbl="sibTrans2D1" presStyleIdx="1" presStyleCnt="3"/>
      <dgm:spPr/>
    </dgm:pt>
    <dgm:pt modelId="{C270751D-6559-7F4C-A077-564B9335C9B7}" type="pres">
      <dgm:prSet presAssocID="{0955A247-A398-D048-A620-C1AB5F988ADB}" presName="connTx" presStyleLbl="sibTrans2D1" presStyleIdx="1" presStyleCnt="3"/>
      <dgm:spPr/>
    </dgm:pt>
    <dgm:pt modelId="{5A5C7B53-9F25-5E49-9795-741760366E63}" type="pres">
      <dgm:prSet presAssocID="{4AB473C2-4721-A54C-94AB-1143FBCFFA80}" presName="composite" presStyleCnt="0"/>
      <dgm:spPr/>
    </dgm:pt>
    <dgm:pt modelId="{73C9D4B4-0709-5D49-957B-43D6E313A7FC}" type="pres">
      <dgm:prSet presAssocID="{4AB473C2-4721-A54C-94AB-1143FBCFFA80}" presName="parTx" presStyleLbl="node1" presStyleIdx="1" presStyleCnt="4">
        <dgm:presLayoutVars>
          <dgm:chMax val="0"/>
          <dgm:chPref val="0"/>
          <dgm:bulletEnabled val="1"/>
        </dgm:presLayoutVars>
      </dgm:prSet>
      <dgm:spPr/>
    </dgm:pt>
    <dgm:pt modelId="{36F9CFA7-B114-C94C-BD8E-1AEDAF696AD5}" type="pres">
      <dgm:prSet presAssocID="{4AB473C2-4721-A54C-94AB-1143FBCFFA80}" presName="parSh" presStyleLbl="node1" presStyleIdx="2" presStyleCnt="4"/>
      <dgm:spPr/>
    </dgm:pt>
    <dgm:pt modelId="{B713A759-96CA-AA48-9DBD-E36E274C8213}" type="pres">
      <dgm:prSet presAssocID="{4AB473C2-4721-A54C-94AB-1143FBCFFA80}" presName="desTx" presStyleLbl="fgAcc1" presStyleIdx="2" presStyleCnt="4">
        <dgm:presLayoutVars>
          <dgm:bulletEnabled val="1"/>
        </dgm:presLayoutVars>
      </dgm:prSet>
      <dgm:spPr/>
    </dgm:pt>
    <dgm:pt modelId="{1146BE3F-096D-C044-96F7-E71B921385A2}" type="pres">
      <dgm:prSet presAssocID="{8182ED04-AF5B-054B-A5BA-8C5A046F802F}" presName="sibTrans" presStyleLbl="sibTrans2D1" presStyleIdx="2" presStyleCnt="3"/>
      <dgm:spPr/>
    </dgm:pt>
    <dgm:pt modelId="{97B2FEC5-EAB3-CA4F-826E-B08324C51E01}" type="pres">
      <dgm:prSet presAssocID="{8182ED04-AF5B-054B-A5BA-8C5A046F802F}" presName="connTx" presStyleLbl="sibTrans2D1" presStyleIdx="2" presStyleCnt="3"/>
      <dgm:spPr/>
    </dgm:pt>
    <dgm:pt modelId="{5F6C6E68-3699-744D-85C4-7F0E01637279}" type="pres">
      <dgm:prSet presAssocID="{BE2D28BB-AE99-0645-A11C-8810417B5378}" presName="composite" presStyleCnt="0"/>
      <dgm:spPr/>
    </dgm:pt>
    <dgm:pt modelId="{1C0445F1-0811-4A41-815C-7DD0E7AF6725}" type="pres">
      <dgm:prSet presAssocID="{BE2D28BB-AE99-0645-A11C-8810417B5378}" presName="parTx" presStyleLbl="node1" presStyleIdx="2" presStyleCnt="4">
        <dgm:presLayoutVars>
          <dgm:chMax val="0"/>
          <dgm:chPref val="0"/>
          <dgm:bulletEnabled val="1"/>
        </dgm:presLayoutVars>
      </dgm:prSet>
      <dgm:spPr/>
    </dgm:pt>
    <dgm:pt modelId="{93ECAC41-21DE-4640-98DE-61EDA1643DC0}" type="pres">
      <dgm:prSet presAssocID="{BE2D28BB-AE99-0645-A11C-8810417B5378}" presName="parSh" presStyleLbl="node1" presStyleIdx="3" presStyleCnt="4"/>
      <dgm:spPr/>
    </dgm:pt>
    <dgm:pt modelId="{22D35DA7-899A-7045-BB60-973572E52A72}" type="pres">
      <dgm:prSet presAssocID="{BE2D28BB-AE99-0645-A11C-8810417B5378}" presName="desTx" presStyleLbl="fgAcc1" presStyleIdx="3" presStyleCnt="4">
        <dgm:presLayoutVars>
          <dgm:bulletEnabled val="1"/>
        </dgm:presLayoutVars>
      </dgm:prSet>
      <dgm:spPr/>
    </dgm:pt>
  </dgm:ptLst>
  <dgm:cxnLst>
    <dgm:cxn modelId="{B0B25805-1E3D-7D48-B899-5C2C24F88DE8}" type="presOf" srcId="{672C4394-300E-AF42-954C-BC4FE318711F}" destId="{BE47E0CD-2BDA-4743-90DF-98CF298CB655}" srcOrd="0" destOrd="0" presId="urn:microsoft.com/office/officeart/2005/8/layout/process3"/>
    <dgm:cxn modelId="{3CB94606-66C7-4B4D-9A1E-89EAC7C9E2D0}" type="presOf" srcId="{BE2D28BB-AE99-0645-A11C-8810417B5378}" destId="{93ECAC41-21DE-4640-98DE-61EDA1643DC0}" srcOrd="1" destOrd="0" presId="urn:microsoft.com/office/officeart/2005/8/layout/process3"/>
    <dgm:cxn modelId="{62E22914-25BD-DE44-8684-12BB6A5C5EC2}" srcId="{672C4394-300E-AF42-954C-BC4FE318711F}" destId="{D6B61132-9D0F-6B49-AAF8-DE086DEBC60D}" srcOrd="1" destOrd="0" parTransId="{9E7194B8-EE86-0948-A170-EF33B149DF70}" sibTransId="{92F534FC-D97B-6343-9308-8EA02897F08C}"/>
    <dgm:cxn modelId="{DD2DE217-5B48-6E4E-B194-B918DF53C65A}" srcId="{4AB473C2-4721-A54C-94AB-1143FBCFFA80}" destId="{C1D04B00-45A9-364A-8A08-C0681C662B92}" srcOrd="0" destOrd="0" parTransId="{5028F01B-CFE1-464A-A79F-DD3C5C1AE4CE}" sibTransId="{EACF07AE-2916-274A-805C-190FB9CDDB70}"/>
    <dgm:cxn modelId="{C6A17A24-82C8-5B44-9D98-65FC271EF165}" srcId="{4AB473C2-4721-A54C-94AB-1143FBCFFA80}" destId="{91F6A1CC-F784-9842-9412-52C661B187CD}" srcOrd="1" destOrd="0" parTransId="{7CE83EC4-36AA-904D-9277-4F0D8DFE98C6}" sibTransId="{6D541F2C-87D9-2949-A975-55C0FBC96463}"/>
    <dgm:cxn modelId="{DC54812A-5D6A-A244-9312-1FD0E58CBDC1}" srcId="{7E1AAB49-A9E7-CF49-B956-B2FDB2488DD7}" destId="{672C4394-300E-AF42-954C-BC4FE318711F}" srcOrd="0" destOrd="0" parTransId="{38C1032F-43CE-1541-A127-9E8FB6EEEE96}" sibTransId="{B0EBEF9D-5E49-544B-AEC4-69880504820F}"/>
    <dgm:cxn modelId="{8B46C12C-AA86-EC46-90C6-B964865EC529}" type="presOf" srcId="{9B5E8033-FE69-8242-9D64-E21D4E5286A9}" destId="{43DC7BA6-2D80-2446-8288-406342EE6B33}" srcOrd="0" destOrd="0" presId="urn:microsoft.com/office/officeart/2005/8/layout/process3"/>
    <dgm:cxn modelId="{9418652F-4826-9848-BFD0-5A128C140225}" srcId="{FC4987FC-5AB0-FA49-800B-9378B8002C49}" destId="{4AB473C2-4721-A54C-94AB-1143FBCFFA80}" srcOrd="2" destOrd="0" parTransId="{DD48CAE6-F16F-4E4B-9E2E-E6C4546891AF}" sibTransId="{8182ED04-AF5B-054B-A5BA-8C5A046F802F}"/>
    <dgm:cxn modelId="{6C47BD30-7785-5B4B-BAF4-6A31F9C02FB4}" type="presOf" srcId="{6920DBDC-627E-CA41-BEF7-ABD8FED7BCB9}" destId="{F974959C-E275-EC45-AD03-F5624EDB009A}" srcOrd="0" destOrd="0" presId="urn:microsoft.com/office/officeart/2005/8/layout/process3"/>
    <dgm:cxn modelId="{5960C230-6D19-824B-ADC5-BC69265323DA}" srcId="{6920DBDC-627E-CA41-BEF7-ABD8FED7BCB9}" destId="{9B5E8033-FE69-8242-9D64-E21D4E5286A9}" srcOrd="0" destOrd="0" parTransId="{E70DAF63-2AA9-A947-88EB-207E2A574509}" sibTransId="{37E57D2C-BC46-BA4A-8A29-9ACCB3FB814F}"/>
    <dgm:cxn modelId="{F89B2C31-72D2-5B46-AD7D-A3991C3FC123}" type="presOf" srcId="{8182ED04-AF5B-054B-A5BA-8C5A046F802F}" destId="{97B2FEC5-EAB3-CA4F-826E-B08324C51E01}" srcOrd="1" destOrd="0" presId="urn:microsoft.com/office/officeart/2005/8/layout/process3"/>
    <dgm:cxn modelId="{F1CA7139-046C-9D4D-8BCA-D6A628920C0B}" type="presOf" srcId="{B199464E-D51E-994E-9F08-55B1E555D14B}" destId="{BE47E0CD-2BDA-4743-90DF-98CF298CB655}" srcOrd="0" destOrd="1" presId="urn:microsoft.com/office/officeart/2005/8/layout/process3"/>
    <dgm:cxn modelId="{1B02E339-AFB4-8E43-A864-56F62F254845}" type="presOf" srcId="{B0BB0970-7FE5-204C-B28F-03ADF8567504}" destId="{22D35DA7-899A-7045-BB60-973572E52A72}" srcOrd="0" destOrd="1" presId="urn:microsoft.com/office/officeart/2005/8/layout/process3"/>
    <dgm:cxn modelId="{107C9E3D-6797-1440-8FE0-69B97F638678}" type="presOf" srcId="{91F6A1CC-F784-9842-9412-52C661B187CD}" destId="{B713A759-96CA-AA48-9DBD-E36E274C8213}" srcOrd="0" destOrd="1" presId="urn:microsoft.com/office/officeart/2005/8/layout/process3"/>
    <dgm:cxn modelId="{E2849D3F-1B3E-6E45-AA19-54E39B0A72FB}" srcId="{672C4394-300E-AF42-954C-BC4FE318711F}" destId="{B199464E-D51E-994E-9F08-55B1E555D14B}" srcOrd="0" destOrd="0" parTransId="{1BCCA7CA-9757-3A44-912A-050B2DCAA8BB}" sibTransId="{FF117C03-DED7-FD48-A10E-8BDCCE3C19B2}"/>
    <dgm:cxn modelId="{2447CD5F-24B6-0745-9CA8-C3BD50C1B3AB}" type="presOf" srcId="{4AB473C2-4721-A54C-94AB-1143FBCFFA80}" destId="{36F9CFA7-B114-C94C-BD8E-1AEDAF696AD5}" srcOrd="1" destOrd="0" presId="urn:microsoft.com/office/officeart/2005/8/layout/process3"/>
    <dgm:cxn modelId="{40A4D644-4AA6-0740-B432-5F7800826FF9}" type="presOf" srcId="{7E1AAB49-A9E7-CF49-B956-B2FDB2488DD7}" destId="{914ABB56-F6F6-E048-80F6-A8E7F8C435D3}" srcOrd="1" destOrd="0" presId="urn:microsoft.com/office/officeart/2005/8/layout/process3"/>
    <dgm:cxn modelId="{690BA06A-3B17-D042-AD9E-8B2B34DAE2AB}" type="presOf" srcId="{0955A247-A398-D048-A620-C1AB5F988ADB}" destId="{73F5911B-2147-A644-8187-473A1F8293FF}" srcOrd="0" destOrd="0" presId="urn:microsoft.com/office/officeart/2005/8/layout/process3"/>
    <dgm:cxn modelId="{99E7524B-B207-854F-93C4-F81F696CE336}" type="presOf" srcId="{BE2D28BB-AE99-0645-A11C-8810417B5378}" destId="{1C0445F1-0811-4A41-815C-7DD0E7AF6725}" srcOrd="0" destOrd="0" presId="urn:microsoft.com/office/officeart/2005/8/layout/process3"/>
    <dgm:cxn modelId="{79184E55-79A7-214D-90DC-1F300C778993}" type="presOf" srcId="{6920DBDC-627E-CA41-BEF7-ABD8FED7BCB9}" destId="{E50E7AE5-A71B-F04E-BF39-892EB43AD32E}" srcOrd="1" destOrd="0" presId="urn:microsoft.com/office/officeart/2005/8/layout/process3"/>
    <dgm:cxn modelId="{0D33BC7D-B4FA-D645-999A-BD68F3D31D43}" srcId="{FC4987FC-5AB0-FA49-800B-9378B8002C49}" destId="{BE2D28BB-AE99-0645-A11C-8810417B5378}" srcOrd="3" destOrd="0" parTransId="{869C21B6-90FA-2145-BEB4-BA2CEA0E5BD6}" sibTransId="{222D935C-A72F-994A-852B-34E83AFDBEAA}"/>
    <dgm:cxn modelId="{FD3EB281-4459-3E4F-8717-93A7E6AD05B2}" srcId="{FC4987FC-5AB0-FA49-800B-9378B8002C49}" destId="{6920DBDC-627E-CA41-BEF7-ABD8FED7BCB9}" srcOrd="0" destOrd="0" parTransId="{7493A67F-4DC6-6548-954D-7F98B35EA1EB}" sibTransId="{92C0A707-7561-8A46-A402-2EE344978279}"/>
    <dgm:cxn modelId="{B6818A9F-3FD7-284D-82C4-1E1BEF63386F}" type="presOf" srcId="{92C0A707-7561-8A46-A402-2EE344978279}" destId="{CC132E45-D261-8F49-9818-6FB940EA9859}" srcOrd="1" destOrd="0" presId="urn:microsoft.com/office/officeart/2005/8/layout/process3"/>
    <dgm:cxn modelId="{1D5989D2-0DA4-774E-BA78-A7B5F3DBF41C}" srcId="{BE2D28BB-AE99-0645-A11C-8810417B5378}" destId="{B0BB0970-7FE5-204C-B28F-03ADF8567504}" srcOrd="1" destOrd="0" parTransId="{3AA64BA8-7E25-EA45-8157-0FB6ED6ED6CB}" sibTransId="{1314FD78-D299-5343-8CB2-A5844AF19746}"/>
    <dgm:cxn modelId="{4CF125D5-786F-C846-9B65-C1D02AA79BE0}" type="presOf" srcId="{8182ED04-AF5B-054B-A5BA-8C5A046F802F}" destId="{1146BE3F-096D-C044-96F7-E71B921385A2}" srcOrd="0" destOrd="0" presId="urn:microsoft.com/office/officeart/2005/8/layout/process3"/>
    <dgm:cxn modelId="{BE00F7D8-C968-ED49-B109-8F0A5043BE71}" type="presOf" srcId="{D6B61132-9D0F-6B49-AAF8-DE086DEBC60D}" destId="{BE47E0CD-2BDA-4743-90DF-98CF298CB655}" srcOrd="0" destOrd="2" presId="urn:microsoft.com/office/officeart/2005/8/layout/process3"/>
    <dgm:cxn modelId="{92A5CDDB-7B3E-194B-BAE1-A4DF688A355B}" srcId="{672C4394-300E-AF42-954C-BC4FE318711F}" destId="{E2A33685-3E9F-1C47-8D58-F8EC415CFFA2}" srcOrd="2" destOrd="0" parTransId="{12D0AC45-2392-1646-B126-EFCEC99FBC32}" sibTransId="{FF3DB38B-A086-5845-954D-CA6BFB46D107}"/>
    <dgm:cxn modelId="{74A401E2-4393-D04F-ABD1-15D94D41DE16}" type="presOf" srcId="{E2A33685-3E9F-1C47-8D58-F8EC415CFFA2}" destId="{BE47E0CD-2BDA-4743-90DF-98CF298CB655}" srcOrd="0" destOrd="3" presId="urn:microsoft.com/office/officeart/2005/8/layout/process3"/>
    <dgm:cxn modelId="{84C9BAE2-5124-6646-8155-6A49FC8FE89F}" type="presOf" srcId="{92C0A707-7561-8A46-A402-2EE344978279}" destId="{23FE2B51-F77A-9B4A-9353-F74F9B79F81B}" srcOrd="0" destOrd="0" presId="urn:microsoft.com/office/officeart/2005/8/layout/process3"/>
    <dgm:cxn modelId="{BAF887E7-79E6-B643-81A2-068D3DA84A04}" type="presOf" srcId="{C1D04B00-45A9-364A-8A08-C0681C662B92}" destId="{B713A759-96CA-AA48-9DBD-E36E274C8213}" srcOrd="0" destOrd="0" presId="urn:microsoft.com/office/officeart/2005/8/layout/process3"/>
    <dgm:cxn modelId="{7B8FA8E8-5B9B-F14E-BEB1-C512E4291F2C}" type="presOf" srcId="{FC4987FC-5AB0-FA49-800B-9378B8002C49}" destId="{F5FBB677-B568-6D48-8547-5F7654275E2A}" srcOrd="0" destOrd="0" presId="urn:microsoft.com/office/officeart/2005/8/layout/process3"/>
    <dgm:cxn modelId="{9A5B75E9-7807-354A-80D7-DD1F34BC20BC}" type="presOf" srcId="{0955A247-A398-D048-A620-C1AB5F988ADB}" destId="{C270751D-6559-7F4C-A077-564B9335C9B7}" srcOrd="1" destOrd="0" presId="urn:microsoft.com/office/officeart/2005/8/layout/process3"/>
    <dgm:cxn modelId="{3D390FEE-80D7-D449-BAA4-A5523206CBBA}" type="presOf" srcId="{7E1AAB49-A9E7-CF49-B956-B2FDB2488DD7}" destId="{F1481A2A-62BC-5D48-A611-7806E9DD0967}" srcOrd="0" destOrd="0" presId="urn:microsoft.com/office/officeart/2005/8/layout/process3"/>
    <dgm:cxn modelId="{96D68FF0-DAAA-EA4D-8EA2-418C4C14BF41}" type="presOf" srcId="{4AB473C2-4721-A54C-94AB-1143FBCFFA80}" destId="{73C9D4B4-0709-5D49-957B-43D6E313A7FC}" srcOrd="0" destOrd="0" presId="urn:microsoft.com/office/officeart/2005/8/layout/process3"/>
    <dgm:cxn modelId="{A0D1B4F0-4D0E-9541-8D48-BE6627132021}" srcId="{FC4987FC-5AB0-FA49-800B-9378B8002C49}" destId="{7E1AAB49-A9E7-CF49-B956-B2FDB2488DD7}" srcOrd="1" destOrd="0" parTransId="{77ED44E5-F1FB-3840-AB5B-41D0C068FAB8}" sibTransId="{0955A247-A398-D048-A620-C1AB5F988ADB}"/>
    <dgm:cxn modelId="{25A8FFF3-7FA0-264E-8D3A-0268E47CB275}" type="presOf" srcId="{678C3BE2-6310-034C-924B-C72E80EB6620}" destId="{22D35DA7-899A-7045-BB60-973572E52A72}" srcOrd="0" destOrd="0" presId="urn:microsoft.com/office/officeart/2005/8/layout/process3"/>
    <dgm:cxn modelId="{83867CF5-75C7-4B46-930C-9EF6426696DB}" srcId="{BE2D28BB-AE99-0645-A11C-8810417B5378}" destId="{678C3BE2-6310-034C-924B-C72E80EB6620}" srcOrd="0" destOrd="0" parTransId="{34214994-7341-BD42-AC91-34B06D8BE219}" sibTransId="{712FA5DF-4D5B-F443-8F44-09331316167F}"/>
    <dgm:cxn modelId="{A81BE163-E1C5-2642-AA79-1C2151AF6FAB}" type="presParOf" srcId="{F5FBB677-B568-6D48-8547-5F7654275E2A}" destId="{F482C303-2BD1-9940-BF12-DE3E1B4434C2}" srcOrd="0" destOrd="0" presId="urn:microsoft.com/office/officeart/2005/8/layout/process3"/>
    <dgm:cxn modelId="{350FC528-9CD3-BA41-958A-3B8E2C5906CA}" type="presParOf" srcId="{F482C303-2BD1-9940-BF12-DE3E1B4434C2}" destId="{F974959C-E275-EC45-AD03-F5624EDB009A}" srcOrd="0" destOrd="0" presId="urn:microsoft.com/office/officeart/2005/8/layout/process3"/>
    <dgm:cxn modelId="{142B6078-EEB5-EA4B-B2B2-2CA2FFCFE4B9}" type="presParOf" srcId="{F482C303-2BD1-9940-BF12-DE3E1B4434C2}" destId="{E50E7AE5-A71B-F04E-BF39-892EB43AD32E}" srcOrd="1" destOrd="0" presId="urn:microsoft.com/office/officeart/2005/8/layout/process3"/>
    <dgm:cxn modelId="{9234B637-0818-8C40-A552-3412D4431290}" type="presParOf" srcId="{F482C303-2BD1-9940-BF12-DE3E1B4434C2}" destId="{43DC7BA6-2D80-2446-8288-406342EE6B33}" srcOrd="2" destOrd="0" presId="urn:microsoft.com/office/officeart/2005/8/layout/process3"/>
    <dgm:cxn modelId="{20A559E9-8DC3-054B-A58E-E42D6FC99ABE}" type="presParOf" srcId="{F5FBB677-B568-6D48-8547-5F7654275E2A}" destId="{23FE2B51-F77A-9B4A-9353-F74F9B79F81B}" srcOrd="1" destOrd="0" presId="urn:microsoft.com/office/officeart/2005/8/layout/process3"/>
    <dgm:cxn modelId="{A381C013-03C4-1749-99DA-B429C95B46EB}" type="presParOf" srcId="{23FE2B51-F77A-9B4A-9353-F74F9B79F81B}" destId="{CC132E45-D261-8F49-9818-6FB940EA9859}" srcOrd="0" destOrd="0" presId="urn:microsoft.com/office/officeart/2005/8/layout/process3"/>
    <dgm:cxn modelId="{C71280AB-8468-1F4C-BD6D-7EE6A06CB4EB}" type="presParOf" srcId="{F5FBB677-B568-6D48-8547-5F7654275E2A}" destId="{25B78119-3B0A-DD43-9025-AA47BFC8F523}" srcOrd="2" destOrd="0" presId="urn:microsoft.com/office/officeart/2005/8/layout/process3"/>
    <dgm:cxn modelId="{8C6714AA-A07D-1C4D-BF5B-D34C4FBAD9FE}" type="presParOf" srcId="{25B78119-3B0A-DD43-9025-AA47BFC8F523}" destId="{F1481A2A-62BC-5D48-A611-7806E9DD0967}" srcOrd="0" destOrd="0" presId="urn:microsoft.com/office/officeart/2005/8/layout/process3"/>
    <dgm:cxn modelId="{2F0615B4-06BA-254C-B925-F1737BBD16C7}" type="presParOf" srcId="{25B78119-3B0A-DD43-9025-AA47BFC8F523}" destId="{914ABB56-F6F6-E048-80F6-A8E7F8C435D3}" srcOrd="1" destOrd="0" presId="urn:microsoft.com/office/officeart/2005/8/layout/process3"/>
    <dgm:cxn modelId="{39B288B4-103B-DB40-8E33-9220E9F879FD}" type="presParOf" srcId="{25B78119-3B0A-DD43-9025-AA47BFC8F523}" destId="{BE47E0CD-2BDA-4743-90DF-98CF298CB655}" srcOrd="2" destOrd="0" presId="urn:microsoft.com/office/officeart/2005/8/layout/process3"/>
    <dgm:cxn modelId="{787EB36B-871C-5D47-9DB8-77C42A33EB07}" type="presParOf" srcId="{F5FBB677-B568-6D48-8547-5F7654275E2A}" destId="{73F5911B-2147-A644-8187-473A1F8293FF}" srcOrd="3" destOrd="0" presId="urn:microsoft.com/office/officeart/2005/8/layout/process3"/>
    <dgm:cxn modelId="{97D52EAA-914F-7746-A429-3B84624B36FB}" type="presParOf" srcId="{73F5911B-2147-A644-8187-473A1F8293FF}" destId="{C270751D-6559-7F4C-A077-564B9335C9B7}" srcOrd="0" destOrd="0" presId="urn:microsoft.com/office/officeart/2005/8/layout/process3"/>
    <dgm:cxn modelId="{EB7BC954-6538-444B-AAC9-6BE0D80EEF8A}" type="presParOf" srcId="{F5FBB677-B568-6D48-8547-5F7654275E2A}" destId="{5A5C7B53-9F25-5E49-9795-741760366E63}" srcOrd="4" destOrd="0" presId="urn:microsoft.com/office/officeart/2005/8/layout/process3"/>
    <dgm:cxn modelId="{B3F65E2A-DF42-7A44-A99E-BEEDEC19A443}" type="presParOf" srcId="{5A5C7B53-9F25-5E49-9795-741760366E63}" destId="{73C9D4B4-0709-5D49-957B-43D6E313A7FC}" srcOrd="0" destOrd="0" presId="urn:microsoft.com/office/officeart/2005/8/layout/process3"/>
    <dgm:cxn modelId="{2ECDE435-F699-A249-8493-5DB5242EB713}" type="presParOf" srcId="{5A5C7B53-9F25-5E49-9795-741760366E63}" destId="{36F9CFA7-B114-C94C-BD8E-1AEDAF696AD5}" srcOrd="1" destOrd="0" presId="urn:microsoft.com/office/officeart/2005/8/layout/process3"/>
    <dgm:cxn modelId="{F7AFF9B9-8668-4743-8896-0A691D4E3C4B}" type="presParOf" srcId="{5A5C7B53-9F25-5E49-9795-741760366E63}" destId="{B713A759-96CA-AA48-9DBD-E36E274C8213}" srcOrd="2" destOrd="0" presId="urn:microsoft.com/office/officeart/2005/8/layout/process3"/>
    <dgm:cxn modelId="{C82E5243-40C1-2048-AEDF-D2A0FA5D39B2}" type="presParOf" srcId="{F5FBB677-B568-6D48-8547-5F7654275E2A}" destId="{1146BE3F-096D-C044-96F7-E71B921385A2}" srcOrd="5" destOrd="0" presId="urn:microsoft.com/office/officeart/2005/8/layout/process3"/>
    <dgm:cxn modelId="{ABB20103-6E87-9A4D-90BB-EE76B61647C8}" type="presParOf" srcId="{1146BE3F-096D-C044-96F7-E71B921385A2}" destId="{97B2FEC5-EAB3-CA4F-826E-B08324C51E01}" srcOrd="0" destOrd="0" presId="urn:microsoft.com/office/officeart/2005/8/layout/process3"/>
    <dgm:cxn modelId="{2E78F9FF-B6ED-B74C-ABC5-F1B11E5FCBD9}" type="presParOf" srcId="{F5FBB677-B568-6D48-8547-5F7654275E2A}" destId="{5F6C6E68-3699-744D-85C4-7F0E01637279}" srcOrd="6" destOrd="0" presId="urn:microsoft.com/office/officeart/2005/8/layout/process3"/>
    <dgm:cxn modelId="{BE57AF01-A403-6243-9DC6-7AA318CFD5EF}" type="presParOf" srcId="{5F6C6E68-3699-744D-85C4-7F0E01637279}" destId="{1C0445F1-0811-4A41-815C-7DD0E7AF6725}" srcOrd="0" destOrd="0" presId="urn:microsoft.com/office/officeart/2005/8/layout/process3"/>
    <dgm:cxn modelId="{D35991DD-5601-FD4C-80EC-FB8098E52EB9}" type="presParOf" srcId="{5F6C6E68-3699-744D-85C4-7F0E01637279}" destId="{93ECAC41-21DE-4640-98DE-61EDA1643DC0}" srcOrd="1" destOrd="0" presId="urn:microsoft.com/office/officeart/2005/8/layout/process3"/>
    <dgm:cxn modelId="{105F2F6C-3B27-F14A-8429-9B13F2635EA2}" type="presParOf" srcId="{5F6C6E68-3699-744D-85C4-7F0E01637279}" destId="{22D35DA7-899A-7045-BB60-973572E52A72}" srcOrd="2" destOrd="0" presId="urn:microsoft.com/office/officeart/2005/8/layout/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F7D78C8-3059-1048-87F3-8B02A68527F6}">
      <dsp:nvSpPr>
        <dsp:cNvPr id="0" name=""/>
        <dsp:cNvSpPr/>
      </dsp:nvSpPr>
      <dsp:spPr>
        <a:xfrm>
          <a:off x="324628" y="330877"/>
          <a:ext cx="1141865" cy="570932"/>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marL="0" lvl="0" indent="0" algn="ctr" defTabSz="1333500">
            <a:lnSpc>
              <a:spcPct val="90000"/>
            </a:lnSpc>
            <a:spcBef>
              <a:spcPct val="0"/>
            </a:spcBef>
            <a:spcAft>
              <a:spcPct val="35000"/>
            </a:spcAft>
            <a:buNone/>
          </a:pPr>
          <a:r>
            <a:rPr lang="en-GB" sz="3000" kern="1200"/>
            <a:t>NZMPI</a:t>
          </a:r>
        </a:p>
      </dsp:txBody>
      <dsp:txXfrm>
        <a:off x="341350" y="347599"/>
        <a:ext cx="1108421" cy="537488"/>
      </dsp:txXfrm>
    </dsp:sp>
    <dsp:sp modelId="{5DC65FEA-FCAA-FF48-B81A-9E75E19EF582}">
      <dsp:nvSpPr>
        <dsp:cNvPr id="0" name=""/>
        <dsp:cNvSpPr/>
      </dsp:nvSpPr>
      <dsp:spPr>
        <a:xfrm rot="19457599">
          <a:off x="1413624" y="438884"/>
          <a:ext cx="562484" cy="26630"/>
        </a:xfrm>
        <a:custGeom>
          <a:avLst/>
          <a:gdLst/>
          <a:ahLst/>
          <a:cxnLst/>
          <a:rect l="0" t="0" r="0" b="0"/>
          <a:pathLst>
            <a:path>
              <a:moveTo>
                <a:pt x="0" y="13315"/>
              </a:moveTo>
              <a:lnTo>
                <a:pt x="562484" y="1331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GB" sz="500" kern="1200"/>
        </a:p>
      </dsp:txBody>
      <dsp:txXfrm>
        <a:off x="1680804" y="438138"/>
        <a:ext cx="28124" cy="28124"/>
      </dsp:txXfrm>
    </dsp:sp>
    <dsp:sp modelId="{6416BFAD-3D1D-204A-8816-99AC99D17134}">
      <dsp:nvSpPr>
        <dsp:cNvPr id="0" name=""/>
        <dsp:cNvSpPr/>
      </dsp:nvSpPr>
      <dsp:spPr>
        <a:xfrm>
          <a:off x="1923240" y="2590"/>
          <a:ext cx="1141865" cy="570932"/>
        </a:xfrm>
        <a:prstGeom prst="roundRect">
          <a:avLst>
            <a:gd name="adj" fmla="val 10000"/>
          </a:avLst>
        </a:prstGeom>
        <a:solidFill>
          <a:schemeClr val="accent5"/>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marL="0" lvl="0" indent="0" algn="ctr" defTabSz="1333500">
            <a:lnSpc>
              <a:spcPct val="90000"/>
            </a:lnSpc>
            <a:spcBef>
              <a:spcPct val="0"/>
            </a:spcBef>
            <a:spcAft>
              <a:spcPct val="35000"/>
            </a:spcAft>
            <a:buNone/>
          </a:pPr>
          <a:r>
            <a:rPr lang="en-GB" sz="3000" kern="1200"/>
            <a:t>18</a:t>
          </a:r>
        </a:p>
      </dsp:txBody>
      <dsp:txXfrm>
        <a:off x="1939962" y="19312"/>
        <a:ext cx="1108421" cy="537488"/>
      </dsp:txXfrm>
    </dsp:sp>
    <dsp:sp modelId="{C12D95A3-E2AE-D146-9ED7-E6150F425E56}">
      <dsp:nvSpPr>
        <dsp:cNvPr id="0" name=""/>
        <dsp:cNvSpPr/>
      </dsp:nvSpPr>
      <dsp:spPr>
        <a:xfrm rot="2142401">
          <a:off x="1413624" y="767171"/>
          <a:ext cx="562484" cy="26630"/>
        </a:xfrm>
        <a:custGeom>
          <a:avLst/>
          <a:gdLst/>
          <a:ahLst/>
          <a:cxnLst/>
          <a:rect l="0" t="0" r="0" b="0"/>
          <a:pathLst>
            <a:path>
              <a:moveTo>
                <a:pt x="0" y="13315"/>
              </a:moveTo>
              <a:lnTo>
                <a:pt x="562484" y="1331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GB" sz="500" kern="1200"/>
        </a:p>
      </dsp:txBody>
      <dsp:txXfrm>
        <a:off x="1680804" y="766424"/>
        <a:ext cx="28124" cy="28124"/>
      </dsp:txXfrm>
    </dsp:sp>
    <dsp:sp modelId="{AFF4AE84-0720-4545-82F9-FAF22B68C942}">
      <dsp:nvSpPr>
        <dsp:cNvPr id="0" name=""/>
        <dsp:cNvSpPr/>
      </dsp:nvSpPr>
      <dsp:spPr>
        <a:xfrm>
          <a:off x="1923240" y="659163"/>
          <a:ext cx="1141865" cy="570932"/>
        </a:xfrm>
        <a:prstGeom prst="roundRect">
          <a:avLst>
            <a:gd name="adj" fmla="val 10000"/>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marL="0" lvl="0" indent="0" algn="ctr" defTabSz="1333500">
            <a:lnSpc>
              <a:spcPct val="90000"/>
            </a:lnSpc>
            <a:spcBef>
              <a:spcPct val="0"/>
            </a:spcBef>
            <a:spcAft>
              <a:spcPct val="35000"/>
            </a:spcAft>
            <a:buNone/>
          </a:pPr>
          <a:r>
            <a:rPr lang="en-GB" sz="3000" kern="1200"/>
            <a:t>3</a:t>
          </a:r>
        </a:p>
      </dsp:txBody>
      <dsp:txXfrm>
        <a:off x="1939962" y="675885"/>
        <a:ext cx="1108421" cy="537488"/>
      </dsp:txXfrm>
    </dsp:sp>
    <dsp:sp modelId="{F2C2EDD0-F2A5-E348-A439-7DFDDB06A3B8}">
      <dsp:nvSpPr>
        <dsp:cNvPr id="0" name=""/>
        <dsp:cNvSpPr/>
      </dsp:nvSpPr>
      <dsp:spPr>
        <a:xfrm>
          <a:off x="324628" y="1644022"/>
          <a:ext cx="1141865" cy="570932"/>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marL="0" lvl="0" indent="0" algn="ctr" defTabSz="1333500">
            <a:lnSpc>
              <a:spcPct val="90000"/>
            </a:lnSpc>
            <a:spcBef>
              <a:spcPct val="0"/>
            </a:spcBef>
            <a:spcAft>
              <a:spcPct val="35000"/>
            </a:spcAft>
            <a:buNone/>
          </a:pPr>
          <a:r>
            <a:rPr lang="en-GB" sz="3000" kern="1200"/>
            <a:t>DAWE</a:t>
          </a:r>
        </a:p>
      </dsp:txBody>
      <dsp:txXfrm>
        <a:off x="341350" y="1660744"/>
        <a:ext cx="1108421" cy="537488"/>
      </dsp:txXfrm>
    </dsp:sp>
    <dsp:sp modelId="{FDB83FA5-4005-CA46-ADED-097D4EB02E0A}">
      <dsp:nvSpPr>
        <dsp:cNvPr id="0" name=""/>
        <dsp:cNvSpPr/>
      </dsp:nvSpPr>
      <dsp:spPr>
        <a:xfrm rot="19457599">
          <a:off x="1413624" y="1752029"/>
          <a:ext cx="562484" cy="26630"/>
        </a:xfrm>
        <a:custGeom>
          <a:avLst/>
          <a:gdLst/>
          <a:ahLst/>
          <a:cxnLst/>
          <a:rect l="0" t="0" r="0" b="0"/>
          <a:pathLst>
            <a:path>
              <a:moveTo>
                <a:pt x="0" y="13315"/>
              </a:moveTo>
              <a:lnTo>
                <a:pt x="562484" y="1331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GB" sz="500" kern="1200"/>
        </a:p>
      </dsp:txBody>
      <dsp:txXfrm>
        <a:off x="1680804" y="1751283"/>
        <a:ext cx="28124" cy="28124"/>
      </dsp:txXfrm>
    </dsp:sp>
    <dsp:sp modelId="{B0A0FFFD-3589-CC4F-B752-E4794B0C6F8A}">
      <dsp:nvSpPr>
        <dsp:cNvPr id="0" name=""/>
        <dsp:cNvSpPr/>
      </dsp:nvSpPr>
      <dsp:spPr>
        <a:xfrm>
          <a:off x="1923240" y="1315735"/>
          <a:ext cx="1141865" cy="570932"/>
        </a:xfrm>
        <a:prstGeom prst="roundRect">
          <a:avLst>
            <a:gd name="adj" fmla="val 10000"/>
          </a:avLst>
        </a:prstGeom>
        <a:solidFill>
          <a:schemeClr val="accent5"/>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marL="0" lvl="0" indent="0" algn="ctr" defTabSz="1333500">
            <a:lnSpc>
              <a:spcPct val="90000"/>
            </a:lnSpc>
            <a:spcBef>
              <a:spcPct val="0"/>
            </a:spcBef>
            <a:spcAft>
              <a:spcPct val="35000"/>
            </a:spcAft>
            <a:buNone/>
          </a:pPr>
          <a:r>
            <a:rPr lang="en-GB" sz="3000" kern="1200"/>
            <a:t>10</a:t>
          </a:r>
        </a:p>
      </dsp:txBody>
      <dsp:txXfrm>
        <a:off x="1939962" y="1332457"/>
        <a:ext cx="1108421" cy="537488"/>
      </dsp:txXfrm>
    </dsp:sp>
    <dsp:sp modelId="{F9696973-D2B9-EC40-AA20-B9C6BF838B46}">
      <dsp:nvSpPr>
        <dsp:cNvPr id="0" name=""/>
        <dsp:cNvSpPr/>
      </dsp:nvSpPr>
      <dsp:spPr>
        <a:xfrm rot="2142401">
          <a:off x="1413624" y="2080316"/>
          <a:ext cx="562484" cy="26630"/>
        </a:xfrm>
        <a:custGeom>
          <a:avLst/>
          <a:gdLst/>
          <a:ahLst/>
          <a:cxnLst/>
          <a:rect l="0" t="0" r="0" b="0"/>
          <a:pathLst>
            <a:path>
              <a:moveTo>
                <a:pt x="0" y="13315"/>
              </a:moveTo>
              <a:lnTo>
                <a:pt x="562484" y="1331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GB" sz="500" kern="1200"/>
        </a:p>
      </dsp:txBody>
      <dsp:txXfrm>
        <a:off x="1680804" y="2079569"/>
        <a:ext cx="28124" cy="28124"/>
      </dsp:txXfrm>
    </dsp:sp>
    <dsp:sp modelId="{57B5A1DC-613E-754D-AA7A-07225552B18E}">
      <dsp:nvSpPr>
        <dsp:cNvPr id="0" name=""/>
        <dsp:cNvSpPr/>
      </dsp:nvSpPr>
      <dsp:spPr>
        <a:xfrm>
          <a:off x="1923240" y="1972308"/>
          <a:ext cx="1141865" cy="570932"/>
        </a:xfrm>
        <a:prstGeom prst="roundRect">
          <a:avLst>
            <a:gd name="adj" fmla="val 10000"/>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marL="0" lvl="0" indent="0" algn="ctr" defTabSz="1333500">
            <a:lnSpc>
              <a:spcPct val="90000"/>
            </a:lnSpc>
            <a:spcBef>
              <a:spcPct val="0"/>
            </a:spcBef>
            <a:spcAft>
              <a:spcPct val="35000"/>
            </a:spcAft>
            <a:buNone/>
          </a:pPr>
          <a:r>
            <a:rPr lang="en-GB" sz="3000" kern="1200"/>
            <a:t>9</a:t>
          </a:r>
        </a:p>
      </dsp:txBody>
      <dsp:txXfrm>
        <a:off x="1939962" y="1989030"/>
        <a:ext cx="1108421" cy="537488"/>
      </dsp:txXfrm>
    </dsp:sp>
    <dsp:sp modelId="{08451227-B961-A644-8320-C99E8286906A}">
      <dsp:nvSpPr>
        <dsp:cNvPr id="0" name=""/>
        <dsp:cNvSpPr/>
      </dsp:nvSpPr>
      <dsp:spPr>
        <a:xfrm>
          <a:off x="324628" y="2957167"/>
          <a:ext cx="1141865" cy="570932"/>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marL="0" lvl="0" indent="0" algn="ctr" defTabSz="1333500">
            <a:lnSpc>
              <a:spcPct val="90000"/>
            </a:lnSpc>
            <a:spcBef>
              <a:spcPct val="0"/>
            </a:spcBef>
            <a:spcAft>
              <a:spcPct val="35000"/>
            </a:spcAft>
            <a:buNone/>
          </a:pPr>
          <a:r>
            <a:rPr lang="en-GB" sz="3000" kern="1200"/>
            <a:t>Other</a:t>
          </a:r>
        </a:p>
      </dsp:txBody>
      <dsp:txXfrm>
        <a:off x="341350" y="2973889"/>
        <a:ext cx="1108421" cy="537488"/>
      </dsp:txXfrm>
    </dsp:sp>
    <dsp:sp modelId="{B85FCBDF-E252-164C-A53E-5BBF4C3E82F8}">
      <dsp:nvSpPr>
        <dsp:cNvPr id="0" name=""/>
        <dsp:cNvSpPr/>
      </dsp:nvSpPr>
      <dsp:spPr>
        <a:xfrm rot="19457599">
          <a:off x="1413624" y="3065174"/>
          <a:ext cx="562484" cy="26630"/>
        </a:xfrm>
        <a:custGeom>
          <a:avLst/>
          <a:gdLst/>
          <a:ahLst/>
          <a:cxnLst/>
          <a:rect l="0" t="0" r="0" b="0"/>
          <a:pathLst>
            <a:path>
              <a:moveTo>
                <a:pt x="0" y="13315"/>
              </a:moveTo>
              <a:lnTo>
                <a:pt x="562484" y="1331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GB" sz="500" kern="1200"/>
        </a:p>
      </dsp:txBody>
      <dsp:txXfrm>
        <a:off x="1680804" y="3064428"/>
        <a:ext cx="28124" cy="28124"/>
      </dsp:txXfrm>
    </dsp:sp>
    <dsp:sp modelId="{B65D87CF-1E75-6E45-8189-8BE5BAC7B250}">
      <dsp:nvSpPr>
        <dsp:cNvPr id="0" name=""/>
        <dsp:cNvSpPr/>
      </dsp:nvSpPr>
      <dsp:spPr>
        <a:xfrm>
          <a:off x="1923240" y="2628880"/>
          <a:ext cx="1141865" cy="570932"/>
        </a:xfrm>
        <a:prstGeom prst="roundRect">
          <a:avLst>
            <a:gd name="adj" fmla="val 10000"/>
          </a:avLst>
        </a:prstGeom>
        <a:solidFill>
          <a:schemeClr val="accent5"/>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marL="0" lvl="0" indent="0" algn="ctr" defTabSz="1333500">
            <a:lnSpc>
              <a:spcPct val="90000"/>
            </a:lnSpc>
            <a:spcBef>
              <a:spcPct val="0"/>
            </a:spcBef>
            <a:spcAft>
              <a:spcPct val="35000"/>
            </a:spcAft>
            <a:buNone/>
          </a:pPr>
          <a:r>
            <a:rPr lang="en-GB" sz="3000" kern="1200"/>
            <a:t>6</a:t>
          </a:r>
        </a:p>
      </dsp:txBody>
      <dsp:txXfrm>
        <a:off x="1939962" y="2645602"/>
        <a:ext cx="1108421" cy="537488"/>
      </dsp:txXfrm>
    </dsp:sp>
    <dsp:sp modelId="{21E65901-C949-0040-A265-20B6255AC55F}">
      <dsp:nvSpPr>
        <dsp:cNvPr id="0" name=""/>
        <dsp:cNvSpPr/>
      </dsp:nvSpPr>
      <dsp:spPr>
        <a:xfrm rot="2142401">
          <a:off x="1413624" y="3393461"/>
          <a:ext cx="562484" cy="26630"/>
        </a:xfrm>
        <a:custGeom>
          <a:avLst/>
          <a:gdLst/>
          <a:ahLst/>
          <a:cxnLst/>
          <a:rect l="0" t="0" r="0" b="0"/>
          <a:pathLst>
            <a:path>
              <a:moveTo>
                <a:pt x="0" y="13315"/>
              </a:moveTo>
              <a:lnTo>
                <a:pt x="562484" y="1331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GB" sz="500" kern="1200"/>
        </a:p>
      </dsp:txBody>
      <dsp:txXfrm>
        <a:off x="1680804" y="3392714"/>
        <a:ext cx="28124" cy="28124"/>
      </dsp:txXfrm>
    </dsp:sp>
    <dsp:sp modelId="{D4285008-2077-794B-9015-556DE7196E6D}">
      <dsp:nvSpPr>
        <dsp:cNvPr id="0" name=""/>
        <dsp:cNvSpPr/>
      </dsp:nvSpPr>
      <dsp:spPr>
        <a:xfrm>
          <a:off x="1923240" y="3285453"/>
          <a:ext cx="1141865" cy="570932"/>
        </a:xfrm>
        <a:prstGeom prst="roundRect">
          <a:avLst>
            <a:gd name="adj" fmla="val 10000"/>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marL="0" lvl="0" indent="0" algn="ctr" defTabSz="1333500">
            <a:lnSpc>
              <a:spcPct val="90000"/>
            </a:lnSpc>
            <a:spcBef>
              <a:spcPct val="0"/>
            </a:spcBef>
            <a:spcAft>
              <a:spcPct val="35000"/>
            </a:spcAft>
            <a:buNone/>
          </a:pPr>
          <a:r>
            <a:rPr lang="en-GB" sz="3000" kern="1200"/>
            <a:t>2</a:t>
          </a:r>
        </a:p>
      </dsp:txBody>
      <dsp:txXfrm>
        <a:off x="1939962" y="3302175"/>
        <a:ext cx="1108421" cy="53748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C541455-3E64-C84B-8BCA-13CD79CBA7E5}">
      <dsp:nvSpPr>
        <dsp:cNvPr id="0" name=""/>
        <dsp:cNvSpPr/>
      </dsp:nvSpPr>
      <dsp:spPr>
        <a:xfrm>
          <a:off x="496" y="574479"/>
          <a:ext cx="1805781" cy="902890"/>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7625" tIns="31750" rIns="47625" bIns="31750" numCol="1" spcCol="1270" anchor="ctr" anchorCtr="0">
          <a:noAutofit/>
        </a:bodyPr>
        <a:lstStyle/>
        <a:p>
          <a:pPr marL="0" lvl="0" indent="0" algn="ctr" defTabSz="1111250">
            <a:lnSpc>
              <a:spcPct val="90000"/>
            </a:lnSpc>
            <a:spcBef>
              <a:spcPct val="0"/>
            </a:spcBef>
            <a:spcAft>
              <a:spcPct val="35000"/>
            </a:spcAft>
            <a:buNone/>
          </a:pPr>
          <a:r>
            <a:rPr lang="en-GB" sz="2500" kern="1200"/>
            <a:t>Quantitative</a:t>
          </a:r>
        </a:p>
      </dsp:txBody>
      <dsp:txXfrm>
        <a:off x="26941" y="600924"/>
        <a:ext cx="1752891" cy="850000"/>
      </dsp:txXfrm>
    </dsp:sp>
    <dsp:sp modelId="{1F9CBE27-E288-BE46-BC21-ECD74A1166B5}">
      <dsp:nvSpPr>
        <dsp:cNvPr id="0" name=""/>
        <dsp:cNvSpPr/>
      </dsp:nvSpPr>
      <dsp:spPr>
        <a:xfrm>
          <a:off x="181074" y="1477369"/>
          <a:ext cx="180578" cy="677167"/>
        </a:xfrm>
        <a:custGeom>
          <a:avLst/>
          <a:gdLst/>
          <a:ahLst/>
          <a:cxnLst/>
          <a:rect l="0" t="0" r="0" b="0"/>
          <a:pathLst>
            <a:path>
              <a:moveTo>
                <a:pt x="0" y="0"/>
              </a:moveTo>
              <a:lnTo>
                <a:pt x="0" y="677167"/>
              </a:lnTo>
              <a:lnTo>
                <a:pt x="180578" y="677167"/>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2C0AF75-30DE-4846-9E79-5DE2B7FD4EF9}">
      <dsp:nvSpPr>
        <dsp:cNvPr id="0" name=""/>
        <dsp:cNvSpPr/>
      </dsp:nvSpPr>
      <dsp:spPr>
        <a:xfrm>
          <a:off x="361652" y="1703092"/>
          <a:ext cx="1444624" cy="902890"/>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GB" sz="1800" kern="1200"/>
            <a:t>1. Role and experience</a:t>
          </a:r>
        </a:p>
      </dsp:txBody>
      <dsp:txXfrm>
        <a:off x="388097" y="1729537"/>
        <a:ext cx="1391734" cy="850000"/>
      </dsp:txXfrm>
    </dsp:sp>
    <dsp:sp modelId="{B77B5C62-7D15-2A41-830A-F7CBF7588C91}">
      <dsp:nvSpPr>
        <dsp:cNvPr id="0" name=""/>
        <dsp:cNvSpPr/>
      </dsp:nvSpPr>
      <dsp:spPr>
        <a:xfrm>
          <a:off x="181074" y="1477369"/>
          <a:ext cx="180578" cy="1805781"/>
        </a:xfrm>
        <a:custGeom>
          <a:avLst/>
          <a:gdLst/>
          <a:ahLst/>
          <a:cxnLst/>
          <a:rect l="0" t="0" r="0" b="0"/>
          <a:pathLst>
            <a:path>
              <a:moveTo>
                <a:pt x="0" y="0"/>
              </a:moveTo>
              <a:lnTo>
                <a:pt x="0" y="1805781"/>
              </a:lnTo>
              <a:lnTo>
                <a:pt x="180578" y="1805781"/>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AF09045A-A3AF-0945-8EE1-B1E323B66EC0}">
      <dsp:nvSpPr>
        <dsp:cNvPr id="0" name=""/>
        <dsp:cNvSpPr/>
      </dsp:nvSpPr>
      <dsp:spPr>
        <a:xfrm>
          <a:off x="361652" y="2831705"/>
          <a:ext cx="1444624" cy="902890"/>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GB" sz="1800" kern="1200"/>
            <a:t>2. How many…?</a:t>
          </a:r>
        </a:p>
      </dsp:txBody>
      <dsp:txXfrm>
        <a:off x="388097" y="2858150"/>
        <a:ext cx="1391734" cy="850000"/>
      </dsp:txXfrm>
    </dsp:sp>
    <dsp:sp modelId="{D4F22F6F-3E9B-1647-8D91-13CF8434FC5B}">
      <dsp:nvSpPr>
        <dsp:cNvPr id="0" name=""/>
        <dsp:cNvSpPr/>
      </dsp:nvSpPr>
      <dsp:spPr>
        <a:xfrm>
          <a:off x="181074" y="1477369"/>
          <a:ext cx="180578" cy="2934394"/>
        </a:xfrm>
        <a:custGeom>
          <a:avLst/>
          <a:gdLst/>
          <a:ahLst/>
          <a:cxnLst/>
          <a:rect l="0" t="0" r="0" b="0"/>
          <a:pathLst>
            <a:path>
              <a:moveTo>
                <a:pt x="0" y="0"/>
              </a:moveTo>
              <a:lnTo>
                <a:pt x="0" y="2934394"/>
              </a:lnTo>
              <a:lnTo>
                <a:pt x="180578" y="2934394"/>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D7D68531-5720-C543-A4B5-A94E78EEA420}">
      <dsp:nvSpPr>
        <dsp:cNvPr id="0" name=""/>
        <dsp:cNvSpPr/>
      </dsp:nvSpPr>
      <dsp:spPr>
        <a:xfrm>
          <a:off x="361652" y="3960319"/>
          <a:ext cx="1444624" cy="902890"/>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GB" sz="1800" kern="1200"/>
            <a:t>3. Major activities and types of work</a:t>
          </a:r>
        </a:p>
      </dsp:txBody>
      <dsp:txXfrm>
        <a:off x="388097" y="3986764"/>
        <a:ext cx="1391734" cy="850000"/>
      </dsp:txXfrm>
    </dsp:sp>
    <dsp:sp modelId="{9F79F343-30C3-8E4A-9964-E0D9141E97FA}">
      <dsp:nvSpPr>
        <dsp:cNvPr id="0" name=""/>
        <dsp:cNvSpPr/>
      </dsp:nvSpPr>
      <dsp:spPr>
        <a:xfrm>
          <a:off x="2257722" y="574479"/>
          <a:ext cx="1805781" cy="902890"/>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7625" tIns="31750" rIns="47625" bIns="31750" numCol="1" spcCol="1270" anchor="ctr" anchorCtr="0">
          <a:noAutofit/>
        </a:bodyPr>
        <a:lstStyle/>
        <a:p>
          <a:pPr marL="0" lvl="0" indent="0" algn="ctr" defTabSz="1111250">
            <a:lnSpc>
              <a:spcPct val="90000"/>
            </a:lnSpc>
            <a:spcBef>
              <a:spcPct val="0"/>
            </a:spcBef>
            <a:spcAft>
              <a:spcPct val="35000"/>
            </a:spcAft>
            <a:buNone/>
          </a:pPr>
          <a:r>
            <a:rPr lang="en-GB" sz="2500" kern="1200"/>
            <a:t>Qualitative</a:t>
          </a:r>
        </a:p>
      </dsp:txBody>
      <dsp:txXfrm>
        <a:off x="2284167" y="600924"/>
        <a:ext cx="1752891" cy="850000"/>
      </dsp:txXfrm>
    </dsp:sp>
    <dsp:sp modelId="{37D164DC-CEDA-9149-961D-06B6CD9F91BC}">
      <dsp:nvSpPr>
        <dsp:cNvPr id="0" name=""/>
        <dsp:cNvSpPr/>
      </dsp:nvSpPr>
      <dsp:spPr>
        <a:xfrm>
          <a:off x="2438300" y="1477369"/>
          <a:ext cx="180578" cy="677167"/>
        </a:xfrm>
        <a:custGeom>
          <a:avLst/>
          <a:gdLst/>
          <a:ahLst/>
          <a:cxnLst/>
          <a:rect l="0" t="0" r="0" b="0"/>
          <a:pathLst>
            <a:path>
              <a:moveTo>
                <a:pt x="0" y="0"/>
              </a:moveTo>
              <a:lnTo>
                <a:pt x="0" y="677167"/>
              </a:lnTo>
              <a:lnTo>
                <a:pt x="180578" y="677167"/>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3EB2A4C-05EC-B047-9D7B-36A3C1237304}">
      <dsp:nvSpPr>
        <dsp:cNvPr id="0" name=""/>
        <dsp:cNvSpPr/>
      </dsp:nvSpPr>
      <dsp:spPr>
        <a:xfrm>
          <a:off x="2618878" y="1703092"/>
          <a:ext cx="1444624" cy="902890"/>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GB" sz="1800" kern="1200"/>
            <a:t>4. Challenges</a:t>
          </a:r>
        </a:p>
      </dsp:txBody>
      <dsp:txXfrm>
        <a:off x="2645323" y="1729537"/>
        <a:ext cx="1391734" cy="850000"/>
      </dsp:txXfrm>
    </dsp:sp>
    <dsp:sp modelId="{A20D0F32-45D9-4648-AE6D-6A51B695C71D}">
      <dsp:nvSpPr>
        <dsp:cNvPr id="0" name=""/>
        <dsp:cNvSpPr/>
      </dsp:nvSpPr>
      <dsp:spPr>
        <a:xfrm>
          <a:off x="2438300" y="1477369"/>
          <a:ext cx="180578" cy="1805781"/>
        </a:xfrm>
        <a:custGeom>
          <a:avLst/>
          <a:gdLst/>
          <a:ahLst/>
          <a:cxnLst/>
          <a:rect l="0" t="0" r="0" b="0"/>
          <a:pathLst>
            <a:path>
              <a:moveTo>
                <a:pt x="0" y="0"/>
              </a:moveTo>
              <a:lnTo>
                <a:pt x="0" y="1805781"/>
              </a:lnTo>
              <a:lnTo>
                <a:pt x="180578" y="1805781"/>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3F49D1DC-7E29-C541-9C5B-C43A76B99C7A}">
      <dsp:nvSpPr>
        <dsp:cNvPr id="0" name=""/>
        <dsp:cNvSpPr/>
      </dsp:nvSpPr>
      <dsp:spPr>
        <a:xfrm>
          <a:off x="2618878" y="2831705"/>
          <a:ext cx="1444624" cy="902890"/>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GB" sz="1800" kern="1200"/>
            <a:t>5. Ideas</a:t>
          </a:r>
        </a:p>
      </dsp:txBody>
      <dsp:txXfrm>
        <a:off x="2645323" y="2858150"/>
        <a:ext cx="1391734" cy="85000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A7F067-16EB-E140-9D4F-3FC29F4799EE}">
      <dsp:nvSpPr>
        <dsp:cNvPr id="0" name=""/>
        <dsp:cNvSpPr/>
      </dsp:nvSpPr>
      <dsp:spPr>
        <a:xfrm>
          <a:off x="46" y="2880"/>
          <a:ext cx="4404156" cy="1066815"/>
        </a:xfrm>
        <a:prstGeom prst="rect">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6248" tIns="117856" rIns="206248" bIns="117856" numCol="1" spcCol="1270" anchor="ctr" anchorCtr="0">
          <a:noAutofit/>
        </a:bodyPr>
        <a:lstStyle/>
        <a:p>
          <a:pPr marL="0" lvl="0" indent="0" algn="ctr" defTabSz="1289050">
            <a:lnSpc>
              <a:spcPct val="90000"/>
            </a:lnSpc>
            <a:spcBef>
              <a:spcPct val="0"/>
            </a:spcBef>
            <a:spcAft>
              <a:spcPct val="35000"/>
            </a:spcAft>
            <a:buNone/>
          </a:pPr>
          <a:r>
            <a:rPr lang="en-GB" sz="2900" kern="1200"/>
            <a:t>1. Improve access to scientific lit</a:t>
          </a:r>
        </a:p>
      </dsp:txBody>
      <dsp:txXfrm>
        <a:off x="46" y="2880"/>
        <a:ext cx="4404156" cy="1066815"/>
      </dsp:txXfrm>
    </dsp:sp>
    <dsp:sp modelId="{068CE74F-1DBB-F147-BFA9-F1384E7F61A7}">
      <dsp:nvSpPr>
        <dsp:cNvPr id="0" name=""/>
        <dsp:cNvSpPr/>
      </dsp:nvSpPr>
      <dsp:spPr>
        <a:xfrm>
          <a:off x="46" y="1069696"/>
          <a:ext cx="4404156" cy="2945385"/>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4686" tIns="154686" rIns="206248" bIns="232029" numCol="1" spcCol="1270" anchor="t" anchorCtr="0">
          <a:noAutofit/>
        </a:bodyPr>
        <a:lstStyle/>
        <a:p>
          <a:pPr marL="285750" lvl="1" indent="-285750" algn="l" defTabSz="1289050">
            <a:lnSpc>
              <a:spcPct val="90000"/>
            </a:lnSpc>
            <a:spcBef>
              <a:spcPct val="0"/>
            </a:spcBef>
            <a:spcAft>
              <a:spcPct val="15000"/>
            </a:spcAft>
            <a:buChar char="•"/>
          </a:pPr>
          <a:r>
            <a:rPr lang="en-GB" sz="2900" kern="1200"/>
            <a:t>most time consuming</a:t>
          </a:r>
        </a:p>
        <a:p>
          <a:pPr marL="285750" lvl="1" indent="-285750" algn="l" defTabSz="1289050">
            <a:lnSpc>
              <a:spcPct val="90000"/>
            </a:lnSpc>
            <a:spcBef>
              <a:spcPct val="0"/>
            </a:spcBef>
            <a:spcAft>
              <a:spcPct val="15000"/>
            </a:spcAft>
            <a:buChar char="•"/>
          </a:pPr>
          <a:r>
            <a:rPr lang="en-GB" sz="2900" kern="1200"/>
            <a:t>most frequently mentioned challenge</a:t>
          </a:r>
        </a:p>
        <a:p>
          <a:pPr marL="285750" lvl="1" indent="-285750" algn="l" defTabSz="1289050">
            <a:lnSpc>
              <a:spcPct val="90000"/>
            </a:lnSpc>
            <a:spcBef>
              <a:spcPct val="0"/>
            </a:spcBef>
            <a:spcAft>
              <a:spcPct val="15000"/>
            </a:spcAft>
            <a:buChar char="•"/>
          </a:pPr>
          <a:r>
            <a:rPr lang="en-GB" sz="2900" kern="1200"/>
            <a:t>Equal most mentioned idea</a:t>
          </a:r>
        </a:p>
      </dsp:txBody>
      <dsp:txXfrm>
        <a:off x="46" y="1069696"/>
        <a:ext cx="4404156" cy="2945385"/>
      </dsp:txXfrm>
    </dsp:sp>
    <dsp:sp modelId="{2D4D5559-36BA-CF4A-92DC-45F7EE295187}">
      <dsp:nvSpPr>
        <dsp:cNvPr id="0" name=""/>
        <dsp:cNvSpPr/>
      </dsp:nvSpPr>
      <dsp:spPr>
        <a:xfrm>
          <a:off x="5020784" y="2880"/>
          <a:ext cx="4404156" cy="1066815"/>
        </a:xfrm>
        <a:prstGeom prst="rect">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6248" tIns="117856" rIns="206248" bIns="117856" numCol="1" spcCol="1270" anchor="ctr" anchorCtr="0">
          <a:noAutofit/>
        </a:bodyPr>
        <a:lstStyle/>
        <a:p>
          <a:pPr marL="0" lvl="0" indent="0" algn="ctr" defTabSz="1289050">
            <a:lnSpc>
              <a:spcPct val="90000"/>
            </a:lnSpc>
            <a:spcBef>
              <a:spcPct val="0"/>
            </a:spcBef>
            <a:spcAft>
              <a:spcPct val="35000"/>
            </a:spcAft>
            <a:buNone/>
          </a:pPr>
          <a:r>
            <a:rPr lang="en-GB" sz="2900" kern="1200"/>
            <a:t>2. Develop and maintain integrated databases</a:t>
          </a:r>
        </a:p>
      </dsp:txBody>
      <dsp:txXfrm>
        <a:off x="5020784" y="2880"/>
        <a:ext cx="4404156" cy="1066815"/>
      </dsp:txXfrm>
    </dsp:sp>
    <dsp:sp modelId="{5EA1A571-412E-E54D-AEED-86E5560E4490}">
      <dsp:nvSpPr>
        <dsp:cNvPr id="0" name=""/>
        <dsp:cNvSpPr/>
      </dsp:nvSpPr>
      <dsp:spPr>
        <a:xfrm>
          <a:off x="5020784" y="1069696"/>
          <a:ext cx="4404156" cy="2945385"/>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4686" tIns="154686" rIns="206248" bIns="232029" numCol="1" spcCol="1270" anchor="t" anchorCtr="0">
          <a:noAutofit/>
        </a:bodyPr>
        <a:lstStyle/>
        <a:p>
          <a:pPr marL="285750" lvl="1" indent="-285750" algn="l" defTabSz="1289050">
            <a:lnSpc>
              <a:spcPct val="90000"/>
            </a:lnSpc>
            <a:spcBef>
              <a:spcPct val="0"/>
            </a:spcBef>
            <a:spcAft>
              <a:spcPct val="15000"/>
            </a:spcAft>
            <a:buChar char="•"/>
          </a:pPr>
          <a:r>
            <a:rPr lang="en-GB" sz="2900" kern="1200"/>
            <a:t>NZMPI’s most mentioned idea</a:t>
          </a:r>
        </a:p>
        <a:p>
          <a:pPr marL="285750" lvl="1" indent="-285750" algn="l" defTabSz="1289050">
            <a:lnSpc>
              <a:spcPct val="90000"/>
            </a:lnSpc>
            <a:spcBef>
              <a:spcPct val="0"/>
            </a:spcBef>
            <a:spcAft>
              <a:spcPct val="15000"/>
            </a:spcAft>
            <a:buChar char="•"/>
          </a:pPr>
          <a:r>
            <a:rPr lang="en-GB" sz="2900" kern="1200"/>
            <a:t>Could resolve 2</a:t>
          </a:r>
          <a:r>
            <a:rPr lang="en-GB" sz="2900" kern="1200" baseline="30000"/>
            <a:t>nd</a:t>
          </a:r>
          <a:r>
            <a:rPr lang="en-GB" sz="2900" kern="1200"/>
            <a:t> most mentioned challenge (inaccurate and missing information) </a:t>
          </a:r>
        </a:p>
      </dsp:txBody>
      <dsp:txXfrm>
        <a:off x="5020784" y="1069696"/>
        <a:ext cx="4404156" cy="2945385"/>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D8CD39F-F6A7-D744-8BB5-D4872934FAE8}">
      <dsp:nvSpPr>
        <dsp:cNvPr id="0" name=""/>
        <dsp:cNvSpPr/>
      </dsp:nvSpPr>
      <dsp:spPr>
        <a:xfrm>
          <a:off x="0" y="355807"/>
          <a:ext cx="3699724" cy="1479889"/>
        </a:xfrm>
        <a:prstGeom prst="rect">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9136" tIns="113792" rIns="199136" bIns="113792" numCol="1" spcCol="1270" anchor="ctr" anchorCtr="0">
          <a:noAutofit/>
        </a:bodyPr>
        <a:lstStyle/>
        <a:p>
          <a:pPr marL="0" lvl="0" indent="0" algn="ctr" defTabSz="1244600">
            <a:lnSpc>
              <a:spcPct val="90000"/>
            </a:lnSpc>
            <a:spcBef>
              <a:spcPct val="0"/>
            </a:spcBef>
            <a:spcAft>
              <a:spcPct val="35000"/>
            </a:spcAft>
            <a:buNone/>
          </a:pPr>
          <a:r>
            <a:rPr lang="en-GB" sz="2800" kern="1200"/>
            <a:t>37 Opportunities</a:t>
          </a:r>
        </a:p>
      </dsp:txBody>
      <dsp:txXfrm>
        <a:off x="0" y="355807"/>
        <a:ext cx="3699724" cy="1479889"/>
      </dsp:txXfrm>
    </dsp:sp>
    <dsp:sp modelId="{BB3E21FD-8046-E34B-ABAB-84922BB2CED3}">
      <dsp:nvSpPr>
        <dsp:cNvPr id="0" name=""/>
        <dsp:cNvSpPr/>
      </dsp:nvSpPr>
      <dsp:spPr>
        <a:xfrm>
          <a:off x="0" y="1835697"/>
          <a:ext cx="3699724" cy="2854800"/>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6680" tIns="106680" rIns="142240" bIns="160020" numCol="1" spcCol="1270" anchor="t" anchorCtr="0">
          <a:noAutofit/>
        </a:bodyPr>
        <a:lstStyle/>
        <a:p>
          <a:pPr marL="228600" lvl="1" indent="-228600" algn="l" defTabSz="889000">
            <a:lnSpc>
              <a:spcPct val="90000"/>
            </a:lnSpc>
            <a:spcBef>
              <a:spcPct val="0"/>
            </a:spcBef>
            <a:spcAft>
              <a:spcPct val="15000"/>
            </a:spcAft>
            <a:buFont typeface="+mj-lt"/>
            <a:buAutoNum type="arabicPeriod"/>
          </a:pPr>
          <a:r>
            <a:rPr lang="en-GB" sz="2000" kern="1200"/>
            <a:t>Analyst productivity</a:t>
          </a:r>
        </a:p>
        <a:p>
          <a:pPr marL="228600" lvl="1" indent="-228600" algn="l" defTabSz="889000">
            <a:lnSpc>
              <a:spcPct val="90000"/>
            </a:lnSpc>
            <a:spcBef>
              <a:spcPct val="0"/>
            </a:spcBef>
            <a:spcAft>
              <a:spcPct val="15000"/>
            </a:spcAft>
            <a:buFont typeface="+mj-lt"/>
            <a:buAutoNum type="arabicPeriod"/>
          </a:pPr>
          <a:r>
            <a:rPr lang="en-AU" sz="2000" kern="1200"/>
            <a:t>Management</a:t>
          </a:r>
          <a:endParaRPr lang="en-GB" sz="2000" kern="1200"/>
        </a:p>
        <a:p>
          <a:pPr marL="228600" lvl="1" indent="-228600" algn="l" defTabSz="889000">
            <a:lnSpc>
              <a:spcPct val="90000"/>
            </a:lnSpc>
            <a:spcBef>
              <a:spcPct val="0"/>
            </a:spcBef>
            <a:spcAft>
              <a:spcPct val="15000"/>
            </a:spcAft>
            <a:buFont typeface="+mj-lt"/>
            <a:buAutoNum type="arabicPeriod"/>
          </a:pPr>
          <a:r>
            <a:rPr lang="en-AU" sz="2000" kern="1200"/>
            <a:t>Organisational structure</a:t>
          </a:r>
        </a:p>
        <a:p>
          <a:pPr marL="228600" lvl="1" indent="-228600" algn="l" defTabSz="889000">
            <a:lnSpc>
              <a:spcPct val="90000"/>
            </a:lnSpc>
            <a:spcBef>
              <a:spcPct val="0"/>
            </a:spcBef>
            <a:spcAft>
              <a:spcPct val="15000"/>
            </a:spcAft>
            <a:buFont typeface="+mj-lt"/>
            <a:buAutoNum type="arabicPeriod"/>
          </a:pPr>
          <a:r>
            <a:rPr lang="en-AU" sz="2000" kern="1200"/>
            <a:t>Review and engagement</a:t>
          </a:r>
        </a:p>
        <a:p>
          <a:pPr marL="228600" lvl="1" indent="-228600" algn="l" defTabSz="889000">
            <a:lnSpc>
              <a:spcPct val="90000"/>
            </a:lnSpc>
            <a:spcBef>
              <a:spcPct val="0"/>
            </a:spcBef>
            <a:spcAft>
              <a:spcPct val="15000"/>
            </a:spcAft>
            <a:buFont typeface="+mj-lt"/>
            <a:buAutoNum type="arabicPeriod"/>
          </a:pPr>
          <a:r>
            <a:rPr lang="en-AU" sz="2000" kern="1200"/>
            <a:t>Standardisations</a:t>
          </a:r>
        </a:p>
        <a:p>
          <a:pPr marL="228600" lvl="1" indent="-228600" algn="l" defTabSz="889000">
            <a:lnSpc>
              <a:spcPct val="90000"/>
            </a:lnSpc>
            <a:spcBef>
              <a:spcPct val="0"/>
            </a:spcBef>
            <a:spcAft>
              <a:spcPct val="15000"/>
            </a:spcAft>
            <a:buFont typeface="+mj-lt"/>
            <a:buAutoNum type="arabicPeriod"/>
          </a:pPr>
          <a:r>
            <a:rPr lang="en-AU" sz="2000" kern="1200"/>
            <a:t>Work reduction</a:t>
          </a:r>
        </a:p>
        <a:p>
          <a:pPr marL="228600" lvl="1" indent="-228600" algn="l" defTabSz="889000">
            <a:lnSpc>
              <a:spcPct val="90000"/>
            </a:lnSpc>
            <a:spcBef>
              <a:spcPct val="0"/>
            </a:spcBef>
            <a:spcAft>
              <a:spcPct val="15000"/>
            </a:spcAft>
            <a:buFont typeface="+mj-lt"/>
            <a:buAutoNum type="arabicPeriod"/>
          </a:pPr>
          <a:r>
            <a:rPr lang="en-AU" sz="2000" kern="1200"/>
            <a:t>Work scaffolding</a:t>
          </a:r>
        </a:p>
        <a:p>
          <a:pPr marL="228600" lvl="1" indent="-228600" algn="l" defTabSz="889000">
            <a:lnSpc>
              <a:spcPct val="90000"/>
            </a:lnSpc>
            <a:spcBef>
              <a:spcPct val="0"/>
            </a:spcBef>
            <a:spcAft>
              <a:spcPct val="15000"/>
            </a:spcAft>
            <a:buFont typeface="+mj-lt"/>
            <a:buAutoNum type="arabicPeriod"/>
          </a:pPr>
          <a:r>
            <a:rPr lang="en-AU" sz="2000" kern="1200"/>
            <a:t>Systems</a:t>
          </a:r>
        </a:p>
      </dsp:txBody>
      <dsp:txXfrm>
        <a:off x="0" y="1835697"/>
        <a:ext cx="3699724" cy="2854800"/>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50E7AE5-A71B-F04E-BF39-892EB43AD32E}">
      <dsp:nvSpPr>
        <dsp:cNvPr id="0" name=""/>
        <dsp:cNvSpPr/>
      </dsp:nvSpPr>
      <dsp:spPr>
        <a:xfrm>
          <a:off x="1506" y="1026379"/>
          <a:ext cx="1893491" cy="1116378"/>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568" tIns="99568" rIns="99568" bIns="53340" numCol="1" spcCol="1270" anchor="t" anchorCtr="0">
          <a:noAutofit/>
        </a:bodyPr>
        <a:lstStyle/>
        <a:p>
          <a:pPr marL="0" lvl="0" indent="0" algn="l" defTabSz="622300">
            <a:lnSpc>
              <a:spcPct val="90000"/>
            </a:lnSpc>
            <a:spcBef>
              <a:spcPct val="0"/>
            </a:spcBef>
            <a:spcAft>
              <a:spcPct val="35000"/>
            </a:spcAft>
            <a:buNone/>
          </a:pPr>
          <a:r>
            <a:rPr lang="en-GB" sz="1400" kern="1200"/>
            <a:t>Convene team to decide</a:t>
          </a:r>
        </a:p>
      </dsp:txBody>
      <dsp:txXfrm>
        <a:off x="1506" y="1026379"/>
        <a:ext cx="1893491" cy="744252"/>
      </dsp:txXfrm>
    </dsp:sp>
    <dsp:sp modelId="{43DC7BA6-2D80-2446-8288-406342EE6B33}">
      <dsp:nvSpPr>
        <dsp:cNvPr id="0" name=""/>
        <dsp:cNvSpPr/>
      </dsp:nvSpPr>
      <dsp:spPr>
        <a:xfrm>
          <a:off x="389330" y="1770632"/>
          <a:ext cx="1893491" cy="1579725"/>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9568" tIns="99568" rIns="99568" bIns="99568" numCol="1" spcCol="1270" anchor="t" anchorCtr="0">
          <a:noAutofit/>
        </a:bodyPr>
        <a:lstStyle/>
        <a:p>
          <a:pPr marL="114300" lvl="1" indent="-114300" algn="l" defTabSz="622300">
            <a:lnSpc>
              <a:spcPct val="90000"/>
            </a:lnSpc>
            <a:spcBef>
              <a:spcPct val="0"/>
            </a:spcBef>
            <a:spcAft>
              <a:spcPct val="15000"/>
            </a:spcAft>
            <a:buChar char="•"/>
          </a:pPr>
          <a:r>
            <a:rPr lang="en-GB" sz="1400" kern="1200"/>
            <a:t>7 NZMPI staff (managers and analysts)</a:t>
          </a:r>
        </a:p>
      </dsp:txBody>
      <dsp:txXfrm>
        <a:off x="435599" y="1816901"/>
        <a:ext cx="1800953" cy="1487187"/>
      </dsp:txXfrm>
    </dsp:sp>
    <dsp:sp modelId="{23FE2B51-F77A-9B4A-9353-F74F9B79F81B}">
      <dsp:nvSpPr>
        <dsp:cNvPr id="0" name=""/>
        <dsp:cNvSpPr/>
      </dsp:nvSpPr>
      <dsp:spPr>
        <a:xfrm>
          <a:off x="2182045" y="1162793"/>
          <a:ext cx="608538" cy="471424"/>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88950">
            <a:lnSpc>
              <a:spcPct val="90000"/>
            </a:lnSpc>
            <a:spcBef>
              <a:spcPct val="0"/>
            </a:spcBef>
            <a:spcAft>
              <a:spcPct val="35000"/>
            </a:spcAft>
            <a:buNone/>
          </a:pPr>
          <a:endParaRPr lang="en-GB" sz="1100" kern="1200"/>
        </a:p>
      </dsp:txBody>
      <dsp:txXfrm>
        <a:off x="2182045" y="1257078"/>
        <a:ext cx="467111" cy="282854"/>
      </dsp:txXfrm>
    </dsp:sp>
    <dsp:sp modelId="{914ABB56-F6F6-E048-80F6-A8E7F8C435D3}">
      <dsp:nvSpPr>
        <dsp:cNvPr id="0" name=""/>
        <dsp:cNvSpPr/>
      </dsp:nvSpPr>
      <dsp:spPr>
        <a:xfrm>
          <a:off x="3043184" y="1026379"/>
          <a:ext cx="1893491" cy="1116378"/>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568" tIns="99568" rIns="99568" bIns="53340" numCol="1" spcCol="1270" anchor="t" anchorCtr="0">
          <a:noAutofit/>
        </a:bodyPr>
        <a:lstStyle/>
        <a:p>
          <a:pPr marL="0" lvl="0" indent="0" algn="l" defTabSz="622300">
            <a:lnSpc>
              <a:spcPct val="90000"/>
            </a:lnSpc>
            <a:spcBef>
              <a:spcPct val="0"/>
            </a:spcBef>
            <a:spcAft>
              <a:spcPct val="35000"/>
            </a:spcAft>
            <a:buNone/>
          </a:pPr>
          <a:r>
            <a:rPr lang="en-GB" sz="1400" kern="1200"/>
            <a:t>Send group an appraisal exercise</a:t>
          </a:r>
        </a:p>
      </dsp:txBody>
      <dsp:txXfrm>
        <a:off x="3043184" y="1026379"/>
        <a:ext cx="1893491" cy="744252"/>
      </dsp:txXfrm>
    </dsp:sp>
    <dsp:sp modelId="{BE47E0CD-2BDA-4743-90DF-98CF298CB655}">
      <dsp:nvSpPr>
        <dsp:cNvPr id="0" name=""/>
        <dsp:cNvSpPr/>
      </dsp:nvSpPr>
      <dsp:spPr>
        <a:xfrm>
          <a:off x="3431008" y="1770632"/>
          <a:ext cx="1893491" cy="1579725"/>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9568" tIns="99568" rIns="99568" bIns="99568" numCol="1" spcCol="1270" anchor="t" anchorCtr="0">
          <a:noAutofit/>
        </a:bodyPr>
        <a:lstStyle/>
        <a:p>
          <a:pPr marL="114300" lvl="1" indent="-114300" algn="l" defTabSz="622300">
            <a:lnSpc>
              <a:spcPct val="90000"/>
            </a:lnSpc>
            <a:spcBef>
              <a:spcPct val="0"/>
            </a:spcBef>
            <a:spcAft>
              <a:spcPct val="15000"/>
            </a:spcAft>
            <a:buChar char="•"/>
          </a:pPr>
          <a:r>
            <a:rPr lang="en-GB" sz="1400" kern="1200"/>
            <a:t>Group rates opportunities along 3 dimensions</a:t>
          </a:r>
        </a:p>
        <a:p>
          <a:pPr marL="228600" lvl="2" indent="-114300" algn="l" defTabSz="622300">
            <a:lnSpc>
              <a:spcPct val="90000"/>
            </a:lnSpc>
            <a:spcBef>
              <a:spcPct val="0"/>
            </a:spcBef>
            <a:spcAft>
              <a:spcPct val="15000"/>
            </a:spcAft>
            <a:buFont typeface="+mj-lt"/>
            <a:buAutoNum type="arabicPeriod"/>
          </a:pPr>
          <a:r>
            <a:rPr lang="en-GB" sz="1400" kern="1200"/>
            <a:t>Efficiency gain</a:t>
          </a:r>
        </a:p>
        <a:p>
          <a:pPr marL="228600" lvl="2" indent="-114300" algn="l" defTabSz="622300">
            <a:lnSpc>
              <a:spcPct val="90000"/>
            </a:lnSpc>
            <a:spcBef>
              <a:spcPct val="0"/>
            </a:spcBef>
            <a:spcAft>
              <a:spcPct val="15000"/>
            </a:spcAft>
            <a:buFont typeface="+mj-lt"/>
            <a:buAutoNum type="arabicPeriod"/>
          </a:pPr>
          <a:r>
            <a:rPr lang="en-GB" sz="1400" kern="1200"/>
            <a:t>Feasibility</a:t>
          </a:r>
        </a:p>
        <a:p>
          <a:pPr marL="228600" lvl="2" indent="-114300" algn="l" defTabSz="622300">
            <a:lnSpc>
              <a:spcPct val="90000"/>
            </a:lnSpc>
            <a:spcBef>
              <a:spcPct val="0"/>
            </a:spcBef>
            <a:spcAft>
              <a:spcPct val="15000"/>
            </a:spcAft>
            <a:buFont typeface="+mj-lt"/>
            <a:buAutoNum type="arabicPeriod"/>
          </a:pPr>
          <a:r>
            <a:rPr lang="en-GB" sz="1400" kern="1200"/>
            <a:t>Risk</a:t>
          </a:r>
        </a:p>
      </dsp:txBody>
      <dsp:txXfrm>
        <a:off x="3477277" y="1816901"/>
        <a:ext cx="1800953" cy="1487187"/>
      </dsp:txXfrm>
    </dsp:sp>
    <dsp:sp modelId="{73F5911B-2147-A644-8187-473A1F8293FF}">
      <dsp:nvSpPr>
        <dsp:cNvPr id="0" name=""/>
        <dsp:cNvSpPr/>
      </dsp:nvSpPr>
      <dsp:spPr>
        <a:xfrm>
          <a:off x="5223722" y="1162793"/>
          <a:ext cx="608538" cy="471424"/>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88950">
            <a:lnSpc>
              <a:spcPct val="90000"/>
            </a:lnSpc>
            <a:spcBef>
              <a:spcPct val="0"/>
            </a:spcBef>
            <a:spcAft>
              <a:spcPct val="35000"/>
            </a:spcAft>
            <a:buNone/>
          </a:pPr>
          <a:endParaRPr lang="en-GB" sz="1100" kern="1200"/>
        </a:p>
      </dsp:txBody>
      <dsp:txXfrm>
        <a:off x="5223722" y="1257078"/>
        <a:ext cx="467111" cy="282854"/>
      </dsp:txXfrm>
    </dsp:sp>
    <dsp:sp modelId="{36F9CFA7-B114-C94C-BD8E-1AEDAF696AD5}">
      <dsp:nvSpPr>
        <dsp:cNvPr id="0" name=""/>
        <dsp:cNvSpPr/>
      </dsp:nvSpPr>
      <dsp:spPr>
        <a:xfrm>
          <a:off x="6084862" y="1026379"/>
          <a:ext cx="1893491" cy="1116378"/>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568" tIns="99568" rIns="99568" bIns="53340" numCol="1" spcCol="1270" anchor="t" anchorCtr="0">
          <a:noAutofit/>
        </a:bodyPr>
        <a:lstStyle/>
        <a:p>
          <a:pPr marL="0" lvl="0" indent="0" algn="l" defTabSz="622300">
            <a:lnSpc>
              <a:spcPct val="90000"/>
            </a:lnSpc>
            <a:spcBef>
              <a:spcPct val="0"/>
            </a:spcBef>
            <a:spcAft>
              <a:spcPct val="35000"/>
            </a:spcAft>
            <a:buNone/>
          </a:pPr>
          <a:r>
            <a:rPr lang="en-GB" sz="1400" kern="1200"/>
            <a:t>Facilitate workshop with team </a:t>
          </a:r>
        </a:p>
      </dsp:txBody>
      <dsp:txXfrm>
        <a:off x="6084862" y="1026379"/>
        <a:ext cx="1893491" cy="744252"/>
      </dsp:txXfrm>
    </dsp:sp>
    <dsp:sp modelId="{B713A759-96CA-AA48-9DBD-E36E274C8213}">
      <dsp:nvSpPr>
        <dsp:cNvPr id="0" name=""/>
        <dsp:cNvSpPr/>
      </dsp:nvSpPr>
      <dsp:spPr>
        <a:xfrm>
          <a:off x="6472685" y="1770632"/>
          <a:ext cx="1893491" cy="1579725"/>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9568" tIns="99568" rIns="99568" bIns="99568" numCol="1" spcCol="1270" anchor="t" anchorCtr="0">
          <a:noAutofit/>
        </a:bodyPr>
        <a:lstStyle/>
        <a:p>
          <a:pPr marL="114300" lvl="1" indent="-114300" algn="l" defTabSz="622300">
            <a:lnSpc>
              <a:spcPct val="90000"/>
            </a:lnSpc>
            <a:spcBef>
              <a:spcPct val="0"/>
            </a:spcBef>
            <a:spcAft>
              <a:spcPct val="15000"/>
            </a:spcAft>
            <a:buChar char="•"/>
          </a:pPr>
          <a:r>
            <a:rPr lang="en-GB" sz="1400" kern="1200"/>
            <a:t>Go over results of appraisal exercise</a:t>
          </a:r>
        </a:p>
        <a:p>
          <a:pPr marL="114300" lvl="1" indent="-114300" algn="l" defTabSz="622300">
            <a:lnSpc>
              <a:spcPct val="90000"/>
            </a:lnSpc>
            <a:spcBef>
              <a:spcPct val="0"/>
            </a:spcBef>
            <a:spcAft>
              <a:spcPct val="15000"/>
            </a:spcAft>
            <a:buChar char="•"/>
          </a:pPr>
          <a:r>
            <a:rPr lang="en-GB" sz="1400" kern="1200"/>
            <a:t>Map the ensuing dialog</a:t>
          </a:r>
        </a:p>
      </dsp:txBody>
      <dsp:txXfrm>
        <a:off x="6518954" y="1816901"/>
        <a:ext cx="1800953" cy="1487187"/>
      </dsp:txXfrm>
    </dsp:sp>
    <dsp:sp modelId="{1146BE3F-096D-C044-96F7-E71B921385A2}">
      <dsp:nvSpPr>
        <dsp:cNvPr id="0" name=""/>
        <dsp:cNvSpPr/>
      </dsp:nvSpPr>
      <dsp:spPr>
        <a:xfrm>
          <a:off x="8265400" y="1162793"/>
          <a:ext cx="608538" cy="471424"/>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88950">
            <a:lnSpc>
              <a:spcPct val="90000"/>
            </a:lnSpc>
            <a:spcBef>
              <a:spcPct val="0"/>
            </a:spcBef>
            <a:spcAft>
              <a:spcPct val="35000"/>
            </a:spcAft>
            <a:buNone/>
          </a:pPr>
          <a:endParaRPr lang="en-GB" sz="1100" kern="1200"/>
        </a:p>
      </dsp:txBody>
      <dsp:txXfrm>
        <a:off x="8265400" y="1257078"/>
        <a:ext cx="467111" cy="282854"/>
      </dsp:txXfrm>
    </dsp:sp>
    <dsp:sp modelId="{93ECAC41-21DE-4640-98DE-61EDA1643DC0}">
      <dsp:nvSpPr>
        <dsp:cNvPr id="0" name=""/>
        <dsp:cNvSpPr/>
      </dsp:nvSpPr>
      <dsp:spPr>
        <a:xfrm>
          <a:off x="9126539" y="1026379"/>
          <a:ext cx="1893491" cy="1116378"/>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568" tIns="99568" rIns="99568" bIns="53340" numCol="1" spcCol="1270" anchor="t" anchorCtr="0">
          <a:noAutofit/>
        </a:bodyPr>
        <a:lstStyle/>
        <a:p>
          <a:pPr marL="0" lvl="0" indent="0" algn="l" defTabSz="622300">
            <a:lnSpc>
              <a:spcPct val="90000"/>
            </a:lnSpc>
            <a:spcBef>
              <a:spcPct val="0"/>
            </a:spcBef>
            <a:spcAft>
              <a:spcPct val="35000"/>
            </a:spcAft>
            <a:buNone/>
          </a:pPr>
          <a:r>
            <a:rPr lang="en-GB" sz="1400" kern="1200"/>
            <a:t>Reach decision on two opportunities to pursue</a:t>
          </a:r>
        </a:p>
      </dsp:txBody>
      <dsp:txXfrm>
        <a:off x="9126539" y="1026379"/>
        <a:ext cx="1893491" cy="744252"/>
      </dsp:txXfrm>
    </dsp:sp>
    <dsp:sp modelId="{22D35DA7-899A-7045-BB60-973572E52A72}">
      <dsp:nvSpPr>
        <dsp:cNvPr id="0" name=""/>
        <dsp:cNvSpPr/>
      </dsp:nvSpPr>
      <dsp:spPr>
        <a:xfrm>
          <a:off x="9514363" y="1770632"/>
          <a:ext cx="1893491" cy="1579725"/>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9568" tIns="99568" rIns="99568" bIns="99568" numCol="1" spcCol="1270" anchor="t" anchorCtr="0">
          <a:noAutofit/>
        </a:bodyPr>
        <a:lstStyle/>
        <a:p>
          <a:pPr marL="114300" lvl="1" indent="-114300" algn="l" defTabSz="622300">
            <a:lnSpc>
              <a:spcPct val="90000"/>
            </a:lnSpc>
            <a:spcBef>
              <a:spcPct val="0"/>
            </a:spcBef>
            <a:spcAft>
              <a:spcPct val="15000"/>
            </a:spcAft>
            <a:buChar char="•"/>
          </a:pPr>
          <a:r>
            <a:rPr lang="en-GB" sz="1400" kern="1200"/>
            <a:t>Short term opportunity</a:t>
          </a:r>
        </a:p>
        <a:p>
          <a:pPr marL="114300" lvl="1" indent="-114300" algn="l" defTabSz="622300">
            <a:lnSpc>
              <a:spcPct val="90000"/>
            </a:lnSpc>
            <a:spcBef>
              <a:spcPct val="0"/>
            </a:spcBef>
            <a:spcAft>
              <a:spcPct val="15000"/>
            </a:spcAft>
            <a:buChar char="•"/>
          </a:pPr>
          <a:r>
            <a:rPr lang="en-GB" sz="1400" kern="1200"/>
            <a:t>Long term opportunity</a:t>
          </a:r>
        </a:p>
      </dsp:txBody>
      <dsp:txXfrm>
        <a:off x="9560632" y="1816901"/>
        <a:ext cx="1800953" cy="1487187"/>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process3">
  <dgm:title val=""/>
  <dgm:desc val=""/>
  <dgm:catLst>
    <dgm:cat type="process" pri="2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3" destOrd="0"/>
        <dgm:cxn modelId="12" srcId="1" destId="11" srcOrd="0" destOrd="0"/>
        <dgm:cxn modelId="23" srcId="2" destId="21" srcOrd="0" destOrd="0"/>
        <dgm:cxn modelId="34" srcId="3" destId="31" srcOrd="0" destOrd="0"/>
      </dgm:cxnLst>
      <dgm:bg/>
      <dgm:whole/>
    </dgm:dataModel>
  </dgm:sampData>
  <dgm:style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osite" refType="w"/>
      <dgm:constr type="w" for="ch" ptType="sibTrans" refType="w" refFor="ch" refForName="composite" fact="0.3333"/>
      <dgm:constr type="w" for="des" forName="parTx"/>
      <dgm:constr type="h" for="des" forName="parTx" op="equ"/>
      <dgm:constr type="h" for="des" forName="parSh" op="equ"/>
      <dgm:constr type="w" for="des" forName="desTx"/>
      <dgm:constr type="h" for="des" forName="desTx" op="equ"/>
      <dgm:constr type="w" for="des" forName="parSh"/>
      <dgm:constr type="primFontSz" for="des" forName="parTx" val="65"/>
      <dgm:constr type="secFontSz" for="des" forName="desTx" refType="primFontSz" refFor="des" refForName="parTx" op="equ"/>
      <dgm:constr type="primFontSz" for="des" forName="connTx" refType="primFontSz" refFor="des" refForName="parTx" fact="0.8"/>
      <dgm:constr type="primFontSz" for="des" forName="connTx" refType="primFontSz" refFor="des" refForName="parTx" op="lte" fact="0.8"/>
      <dgm:constr type="h" for="des" forName="parTx" refType="primFontSz" refFor="des" refForName="parTx" fact="0.8"/>
      <dgm:constr type="h" for="des" forName="parSh" refType="primFontSz" refFor="des" refForName="parTx" fact="1.2"/>
      <dgm:constr type="h" for="des" forName="desTx" refType="primFontSz" refFor="des" refForName="parTx" fact="1.6"/>
      <dgm:constr type="h" for="des" forName="parSh" refType="h" refFor="des" refForName="parTx" op="lte" fact="1.5"/>
      <dgm:constr type="h" for="des" forName="parSh" refType="h" refFor="des" refForName="parTx" op="gte" fact="1.5"/>
    </dgm:constrLst>
    <dgm:ruleLst>
      <dgm:rule type="w" for="ch" forName="composite" val="0" fact="NaN" max="NaN"/>
      <dgm:rule type="primFontSz" for="des" forName="parTx" val="5" fact="NaN" max="NaN"/>
    </dgm:ruleLst>
    <dgm:forEach name="Name3" axis="ch" ptType="node">
      <dgm:layoutNode name="composite">
        <dgm:alg type="composite"/>
        <dgm:shape xmlns:r="http://schemas.openxmlformats.org/officeDocument/2006/relationships" r:blip="">
          <dgm:adjLst/>
        </dgm:shape>
        <dgm:presOf/>
        <dgm:choose name="Name4">
          <dgm:if name="Name5" func="var" arg="dir" op="equ" val="norm">
            <dgm:constrLst>
              <dgm:constr type="h" refType="w" fact="1000"/>
              <dgm:constr type="l" for="ch" forName="parTx"/>
              <dgm:constr type="w" for="ch" forName="parTx" refType="w" fact="0.83"/>
              <dgm:constr type="t" for="ch" forName="parTx"/>
              <dgm:constr type="l" for="ch" forName="parSh"/>
              <dgm:constr type="w" for="ch" forName="parSh" refType="w" refFor="ch" refForName="parTx"/>
              <dgm:constr type="t" for="ch" forName="parSh"/>
              <dgm:constr type="l" for="ch" forName="desTx" refType="w" fact="0.17"/>
              <dgm:constr type="w" for="ch" forName="desTx" refType="w" refFor="ch" refForName="parTx"/>
              <dgm:constr type="t" for="ch" forName="desTx" refType="h" refFor="ch" refForName="parTx"/>
            </dgm:constrLst>
          </dgm:if>
          <dgm:else name="Name6">
            <dgm:constrLst>
              <dgm:constr type="h" refType="w" fact="1000"/>
              <dgm:constr type="l" for="ch" forName="parTx" refType="w" fact="0.17"/>
              <dgm:constr type="w" for="ch" forName="parTx" refType="w" fact="0.83"/>
              <dgm:constr type="t" for="ch" forName="parTx"/>
              <dgm:constr type="l" for="ch" forName="parSh" refType="w" fact="0.15"/>
              <dgm:constr type="w" for="ch" forName="parSh" refType="w" refFor="ch" refForName="parTx"/>
              <dgm:constr type="t" for="ch" forName="parSh"/>
              <dgm:constr type="l" for="ch" forName="desTx"/>
              <dgm:constr type="w" for="ch" forName="desTx" refType="w" refFor="ch" refForName="parTx"/>
              <dgm:constr type="t" for="ch" forName="desTx" refType="h" refFor="ch" refForName="parTx"/>
            </dgm:constrLst>
          </dgm:else>
        </dgm:choose>
        <dgm:ruleLst>
          <dgm:rule type="h" val="INF" fact="NaN" max="NaN"/>
        </dgm:ruleLst>
        <dgm:layoutNode name="parTx">
          <dgm:varLst>
            <dgm:chMax val="0"/>
            <dgm:chPref val="0"/>
            <dgm:bulletEnabled val="1"/>
          </dgm:varLst>
          <dgm:alg type="tx">
            <dgm:param type="parTxLTRAlign" val="l"/>
            <dgm:param type="parTxRTLAlign" val="r"/>
            <dgm:param type="txAnchorVert" val="t"/>
          </dgm:alg>
          <dgm:shape xmlns:r="http://schemas.openxmlformats.org/officeDocument/2006/relationships" type="rect" r:blip="" zOrderOff="1" hideGeom="1">
            <dgm:adjLst>
              <dgm:adj idx="1" val="0.1"/>
            </dgm:adjLst>
          </dgm:shape>
          <dgm:presOf axis="self" ptType="node"/>
          <dgm:constrLst>
            <dgm:constr type="h" refType="w" op="lte" fact="0.4"/>
            <dgm:constr type="bMarg" refType="primFontSz" fact="0.3"/>
            <dgm:constr type="h"/>
          </dgm:constrLst>
          <dgm:ruleLst>
            <dgm:rule type="h" val="INF" fact="NaN" max="NaN"/>
          </dgm:ruleLst>
        </dgm:layoutNode>
        <dgm:layoutNode name="parSh">
          <dgm:alg type="sp"/>
          <dgm:shape xmlns:r="http://schemas.openxmlformats.org/officeDocument/2006/relationships" type="roundRect" r:blip="">
            <dgm:adjLst>
              <dgm:adj idx="1" val="0.1"/>
            </dgm:adjLst>
          </dgm:shape>
          <dgm:presOf axis="self" ptType="node"/>
          <dgm:constrLst>
            <dgm:constr type="h"/>
          </dgm:constrLst>
          <dgm:ruleLst/>
        </dgm:layoutNode>
        <dgm:layoutNode name="desTx" styleLbl="fgAcc1">
          <dgm:varLst>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secFontSz" val="65"/>
            <dgm:constr type="primFontSz" refType="secFontSz"/>
            <dgm:constr type="h"/>
          </dgm:constrLst>
          <dgm:ruleLst>
            <dgm:rule type="h" val="INF" fact="NaN" max="NaN"/>
          </dgm:ruleLst>
        </dgm:layoutNode>
      </dgm:layoutNode>
      <dgm:forEach name="sibTransForEach" axis="followSib" ptType="sibTrans" cnt="1">
        <dgm:layoutNode name="sibTrans">
          <dgm:alg type="conn">
            <dgm:param type="begPts" val="auto"/>
            <dgm:param type="endPts" val="auto"/>
            <dgm:param type="srcNode" val="parTx"/>
            <dgm:param type="dstNode" val="parTx"/>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Tx">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B099A2C-C370-4530-BF33-47C3AB493243}" type="datetimeFigureOut">
              <a:rPr lang="en-AU" smtClean="0"/>
              <a:t>11/07/2022</a:t>
            </a:fld>
            <a:endParaRPr lang="en-AU"/>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2E4B725-2203-4ED2-9256-A661C18EFA60}" type="slidenum">
              <a:rPr lang="en-AU" smtClean="0"/>
              <a:t>‹#›</a:t>
            </a:fld>
            <a:endParaRPr lang="en-AU"/>
          </a:p>
        </p:txBody>
      </p:sp>
    </p:spTree>
    <p:extLst>
      <p:ext uri="{BB962C8B-B14F-4D97-AF65-F5344CB8AC3E}">
        <p14:creationId xmlns:p14="http://schemas.microsoft.com/office/powerpoint/2010/main" val="34932654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a:t>Survey had 5 broad categories eliciting both qualitative and quantitative answers</a:t>
            </a:r>
          </a:p>
          <a:p>
            <a:pPr marL="457200" lvl="0" indent="-457200">
              <a:buFont typeface="+mj-lt"/>
              <a:buAutoNum type="arabicPeriod"/>
            </a:pPr>
            <a:r>
              <a:rPr lang="en-AU" sz="1200" b="1"/>
              <a:t>Demographics</a:t>
            </a:r>
            <a:r>
              <a:rPr lang="en-AU" sz="1200"/>
              <a:t> – questions asked participants about their role and experience working for their biosecurity organisation. </a:t>
            </a:r>
          </a:p>
          <a:p>
            <a:pPr marL="457200" lvl="0" indent="-457200">
              <a:buFont typeface="+mj-lt"/>
              <a:buAutoNum type="arabicPeriod"/>
            </a:pPr>
            <a:r>
              <a:rPr lang="en-AU" sz="1200" b="1"/>
              <a:t>How many </a:t>
            </a:r>
            <a:r>
              <a:rPr lang="en-AU" sz="1200"/>
              <a:t>– participants were asked to provide details about their IRA productivity. </a:t>
            </a:r>
          </a:p>
          <a:p>
            <a:pPr marL="457200" lvl="0" indent="-457200">
              <a:buFont typeface="+mj-lt"/>
              <a:buAutoNum type="arabicPeriod"/>
            </a:pPr>
            <a:r>
              <a:rPr lang="en-AU" sz="1200" b="1"/>
              <a:t>Major activities and types of work </a:t>
            </a:r>
            <a:r>
              <a:rPr lang="en-AU" sz="1200"/>
              <a:t>– Here we directed different questions to participants depending on their role at the organisation. We constructed a list of major activities that go into IRA production for both analysts and managers and asked them to indicate the percentage of time that goes into each.</a:t>
            </a:r>
          </a:p>
          <a:p>
            <a:pPr marL="457200" lvl="0" indent="-457200">
              <a:buFont typeface="+mj-lt"/>
              <a:buAutoNum type="arabicPeriod"/>
            </a:pPr>
            <a:r>
              <a:rPr lang="en-AU" sz="1200" b="1"/>
              <a:t>Challenges to IRA production </a:t>
            </a:r>
            <a:r>
              <a:rPr lang="en-AU" sz="1200"/>
              <a:t>– this question asked participants to name and describe up to 7 major challenges that they believed impede the production of IRAs. </a:t>
            </a:r>
          </a:p>
          <a:p>
            <a:pPr marL="457200" lvl="0" indent="-457200">
              <a:buFont typeface="+mj-lt"/>
              <a:buAutoNum type="arabicPeriod"/>
            </a:pPr>
            <a:r>
              <a:rPr lang="en-AU" sz="1200" b="1"/>
              <a:t>Ideas to improve efficiency </a:t>
            </a:r>
            <a:r>
              <a:rPr lang="en-AU" sz="1200"/>
              <a:t>– here we solicited participant’s ideas to improve efficiency.  </a:t>
            </a:r>
          </a:p>
          <a:p>
            <a:endParaRPr lang="en-AU"/>
          </a:p>
        </p:txBody>
      </p:sp>
      <p:sp>
        <p:nvSpPr>
          <p:cNvPr id="4" name="Slide Number Placeholder 3"/>
          <p:cNvSpPr>
            <a:spLocks noGrp="1"/>
          </p:cNvSpPr>
          <p:nvPr>
            <p:ph type="sldNum" sz="quarter" idx="5"/>
          </p:nvPr>
        </p:nvSpPr>
        <p:spPr/>
        <p:txBody>
          <a:bodyPr/>
          <a:lstStyle/>
          <a:p>
            <a:fld id="{72E4B725-2203-4ED2-9256-A661C18EFA60}" type="slidenum">
              <a:rPr lang="en-AU" smtClean="0"/>
              <a:t>8</a:t>
            </a:fld>
            <a:endParaRPr lang="en-AU"/>
          </a:p>
        </p:txBody>
      </p:sp>
    </p:spTree>
    <p:extLst>
      <p:ext uri="{BB962C8B-B14F-4D97-AF65-F5344CB8AC3E}">
        <p14:creationId xmlns:p14="http://schemas.microsoft.com/office/powerpoint/2010/main" val="287441494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b="1"/>
              <a:t>Summary</a:t>
            </a:r>
          </a:p>
          <a:p>
            <a:pPr marL="285750" indent="-285750">
              <a:buFont typeface="Arial" panose="020B0604020202020204" pitchFamily="34" charset="0"/>
              <a:buChar char="•"/>
            </a:pPr>
            <a:r>
              <a:rPr lang="en-AU"/>
              <a:t>Responses were given in free text and then coded thematically</a:t>
            </a:r>
          </a:p>
          <a:p>
            <a:pPr marL="285750" indent="-285750">
              <a:buFont typeface="Arial" panose="020B0604020202020204" pitchFamily="34" charset="0"/>
              <a:buChar char="•"/>
            </a:pPr>
            <a:r>
              <a:rPr lang="en-AU"/>
              <a:t>30 distinct challenges were identified</a:t>
            </a:r>
          </a:p>
          <a:p>
            <a:pPr marL="285750" indent="-285750">
              <a:buFont typeface="Arial" panose="020B0604020202020204" pitchFamily="34" charset="0"/>
              <a:buChar char="•"/>
            </a:pPr>
            <a:r>
              <a:rPr lang="en-AU"/>
              <a:t>By far, access to scientific literature was the most frequently mentioned challenge</a:t>
            </a:r>
          </a:p>
          <a:p>
            <a:endParaRPr lang="en-AU"/>
          </a:p>
        </p:txBody>
      </p:sp>
      <p:sp>
        <p:nvSpPr>
          <p:cNvPr id="4" name="Slide Number Placeholder 3"/>
          <p:cNvSpPr>
            <a:spLocks noGrp="1"/>
          </p:cNvSpPr>
          <p:nvPr>
            <p:ph type="sldNum" sz="quarter" idx="5"/>
          </p:nvPr>
        </p:nvSpPr>
        <p:spPr/>
        <p:txBody>
          <a:bodyPr/>
          <a:lstStyle/>
          <a:p>
            <a:fld id="{72E4B725-2203-4ED2-9256-A661C18EFA60}" type="slidenum">
              <a:rPr lang="en-AU" smtClean="0"/>
              <a:t>10</a:t>
            </a:fld>
            <a:endParaRPr lang="en-AU"/>
          </a:p>
        </p:txBody>
      </p:sp>
    </p:spTree>
    <p:extLst>
      <p:ext uri="{BB962C8B-B14F-4D97-AF65-F5344CB8AC3E}">
        <p14:creationId xmlns:p14="http://schemas.microsoft.com/office/powerpoint/2010/main" val="53455749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b="1"/>
              <a:t>Summary</a:t>
            </a:r>
          </a:p>
          <a:p>
            <a:pPr marL="342900" indent="-342900">
              <a:buFont typeface="Arial" panose="020B0604020202020204" pitchFamily="34" charset="0"/>
              <a:buChar char="•"/>
            </a:pPr>
            <a:r>
              <a:rPr lang="en-AU"/>
              <a:t>Responses were given in free text and then coded thematically</a:t>
            </a:r>
          </a:p>
          <a:p>
            <a:pPr marL="342900" indent="-342900">
              <a:buFont typeface="Arial" panose="020B0604020202020204" pitchFamily="34" charset="0"/>
              <a:buChar char="•"/>
            </a:pPr>
            <a:r>
              <a:rPr lang="en-AU"/>
              <a:t>33 ideas were identified</a:t>
            </a:r>
          </a:p>
          <a:p>
            <a:pPr marL="342900" indent="-342900">
              <a:buFont typeface="Arial" panose="020B0604020202020204" pitchFamily="34" charset="0"/>
              <a:buChar char="•"/>
            </a:pPr>
            <a:r>
              <a:rPr lang="en-AU"/>
              <a:t>Identified themes were then grouped at a higher-level resulting in 10 distinct categories of ideas (not shown here)</a:t>
            </a:r>
          </a:p>
          <a:p>
            <a:endParaRPr lang="en-AU"/>
          </a:p>
        </p:txBody>
      </p:sp>
      <p:sp>
        <p:nvSpPr>
          <p:cNvPr id="4" name="Slide Number Placeholder 3"/>
          <p:cNvSpPr>
            <a:spLocks noGrp="1"/>
          </p:cNvSpPr>
          <p:nvPr>
            <p:ph type="sldNum" sz="quarter" idx="5"/>
          </p:nvPr>
        </p:nvSpPr>
        <p:spPr/>
        <p:txBody>
          <a:bodyPr/>
          <a:lstStyle/>
          <a:p>
            <a:fld id="{72E4B725-2203-4ED2-9256-A661C18EFA60}" type="slidenum">
              <a:rPr lang="en-AU" smtClean="0"/>
              <a:t>11</a:t>
            </a:fld>
            <a:endParaRPr lang="en-AU"/>
          </a:p>
        </p:txBody>
      </p:sp>
    </p:spTree>
    <p:extLst>
      <p:ext uri="{BB962C8B-B14F-4D97-AF65-F5344CB8AC3E}">
        <p14:creationId xmlns:p14="http://schemas.microsoft.com/office/powerpoint/2010/main" val="289839879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Not intended to yield statistically significant results. </a:t>
            </a:r>
          </a:p>
          <a:p>
            <a:r>
              <a:rPr lang="en-US"/>
              <a:t>Provides an indication of what should be discussed at the workshop. </a:t>
            </a:r>
          </a:p>
          <a:p>
            <a:r>
              <a:rPr lang="en-US"/>
              <a:t>Note that top two results from the survey have been rated the most promising opportunities. </a:t>
            </a:r>
          </a:p>
          <a:p>
            <a:endParaRPr lang="en-AU"/>
          </a:p>
        </p:txBody>
      </p:sp>
      <p:sp>
        <p:nvSpPr>
          <p:cNvPr id="4" name="Slide Number Placeholder 3"/>
          <p:cNvSpPr>
            <a:spLocks noGrp="1"/>
          </p:cNvSpPr>
          <p:nvPr>
            <p:ph type="sldNum" sz="quarter" idx="5"/>
          </p:nvPr>
        </p:nvSpPr>
        <p:spPr/>
        <p:txBody>
          <a:bodyPr/>
          <a:lstStyle/>
          <a:p>
            <a:fld id="{72E4B725-2203-4ED2-9256-A661C18EFA60}" type="slidenum">
              <a:rPr lang="en-AU" smtClean="0"/>
              <a:t>17</a:t>
            </a:fld>
            <a:endParaRPr lang="en-AU"/>
          </a:p>
        </p:txBody>
      </p:sp>
    </p:spTree>
    <p:extLst>
      <p:ext uri="{BB962C8B-B14F-4D97-AF65-F5344CB8AC3E}">
        <p14:creationId xmlns:p14="http://schemas.microsoft.com/office/powerpoint/2010/main" val="161916697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a:t>Overview</a:t>
            </a:r>
          </a:p>
          <a:p>
            <a:pPr marL="342900" indent="-342900">
              <a:buFont typeface="Arial" panose="020B0604020202020204" pitchFamily="34" charset="0"/>
              <a:buChar char="•"/>
            </a:pPr>
            <a:r>
              <a:rPr lang="en-US" sz="1600"/>
              <a:t>2hr workshop.</a:t>
            </a:r>
          </a:p>
          <a:p>
            <a:pPr marL="342900" indent="-342900">
              <a:buFont typeface="Arial" panose="020B0604020202020204" pitchFamily="34" charset="0"/>
              <a:buChar char="•"/>
            </a:pPr>
            <a:r>
              <a:rPr lang="en-US" sz="1600"/>
              <a:t>Discussion during the workshop was ‘dialog mapped’ to capture the thinking process. </a:t>
            </a:r>
          </a:p>
          <a:p>
            <a:pPr marL="342900" indent="-342900">
              <a:buFont typeface="Arial" panose="020B0604020202020204" pitchFamily="34" charset="0"/>
              <a:buChar char="•"/>
            </a:pPr>
            <a:r>
              <a:rPr lang="en-US" sz="1600"/>
              <a:t>7 MPI staff contributed to the discussion. </a:t>
            </a:r>
          </a:p>
          <a:p>
            <a:pPr marL="342900" indent="-342900">
              <a:buFont typeface="Arial" panose="020B0604020202020204" pitchFamily="34" charset="0"/>
              <a:buChar char="•"/>
            </a:pPr>
            <a:r>
              <a:rPr lang="en-US" sz="1600"/>
              <a:t>Increase access to scientific lit not chosen</a:t>
            </a:r>
          </a:p>
          <a:p>
            <a:pPr marL="558900" lvl="1" indent="-342900"/>
            <a:r>
              <a:rPr lang="en-US" sz="1600"/>
              <a:t>Long history of trying it with little success</a:t>
            </a:r>
          </a:p>
          <a:p>
            <a:pPr marL="558900" lvl="1" indent="-342900"/>
            <a:r>
              <a:rPr lang="en-US" sz="1600"/>
              <a:t>Roadblocks exist, and it’s difficult to pinpoint what they are</a:t>
            </a:r>
          </a:p>
          <a:p>
            <a:pPr marL="342900" indent="-342900">
              <a:buFont typeface="Arial" panose="020B0604020202020204" pitchFamily="34" charset="0"/>
              <a:buChar char="•"/>
            </a:pPr>
            <a:r>
              <a:rPr lang="en-US" sz="1600"/>
              <a:t>Integrated databases not chosen</a:t>
            </a:r>
          </a:p>
          <a:p>
            <a:pPr marL="558900" lvl="1" indent="-342900"/>
            <a:r>
              <a:rPr lang="en-US" sz="1600"/>
              <a:t>NZMPI already working on this</a:t>
            </a:r>
          </a:p>
          <a:p>
            <a:pPr marL="558900" lvl="1" indent="-342900"/>
            <a:endParaRPr lang="en-US" sz="1600"/>
          </a:p>
          <a:p>
            <a:pPr marL="558900" lvl="1" indent="-342900"/>
            <a:endParaRPr lang="en-US" sz="1600"/>
          </a:p>
          <a:p>
            <a:endParaRPr lang="en-AU"/>
          </a:p>
        </p:txBody>
      </p:sp>
      <p:sp>
        <p:nvSpPr>
          <p:cNvPr id="4" name="Slide Number Placeholder 3"/>
          <p:cNvSpPr>
            <a:spLocks noGrp="1"/>
          </p:cNvSpPr>
          <p:nvPr>
            <p:ph type="sldNum" sz="quarter" idx="5"/>
          </p:nvPr>
        </p:nvSpPr>
        <p:spPr/>
        <p:txBody>
          <a:bodyPr/>
          <a:lstStyle/>
          <a:p>
            <a:fld id="{72E4B725-2203-4ED2-9256-A661C18EFA60}" type="slidenum">
              <a:rPr lang="en-AU" smtClean="0"/>
              <a:t>18</a:t>
            </a:fld>
            <a:endParaRPr lang="en-AU"/>
          </a:p>
        </p:txBody>
      </p:sp>
    </p:spTree>
    <p:extLst>
      <p:ext uri="{BB962C8B-B14F-4D97-AF65-F5344CB8AC3E}">
        <p14:creationId xmlns:p14="http://schemas.microsoft.com/office/powerpoint/2010/main" val="230834368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a:t>Background</a:t>
            </a:r>
          </a:p>
          <a:p>
            <a:r>
              <a:rPr lang="en-US"/>
              <a:t>When planning the IRA, typically a template is produced that guides PRAs. </a:t>
            </a:r>
          </a:p>
          <a:p>
            <a:r>
              <a:rPr lang="en-US"/>
              <a:t>MPI was commencing an IRA and had developed a PRA template</a:t>
            </a:r>
          </a:p>
          <a:p>
            <a:r>
              <a:rPr lang="en-US"/>
              <a:t>This original template would inform the construction of a new template by providing the biosecurity content specific for the commodity. </a:t>
            </a:r>
          </a:p>
          <a:p>
            <a:r>
              <a:rPr lang="en-US"/>
              <a:t>The new template would then be piloted with the recently commenced IRA</a:t>
            </a:r>
          </a:p>
          <a:p>
            <a:endParaRPr lang="en-AU"/>
          </a:p>
        </p:txBody>
      </p:sp>
      <p:sp>
        <p:nvSpPr>
          <p:cNvPr id="4" name="Slide Number Placeholder 3"/>
          <p:cNvSpPr>
            <a:spLocks noGrp="1"/>
          </p:cNvSpPr>
          <p:nvPr>
            <p:ph type="sldNum" sz="quarter" idx="5"/>
          </p:nvPr>
        </p:nvSpPr>
        <p:spPr/>
        <p:txBody>
          <a:bodyPr/>
          <a:lstStyle/>
          <a:p>
            <a:fld id="{72E4B725-2203-4ED2-9256-A661C18EFA60}" type="slidenum">
              <a:rPr lang="en-AU" smtClean="0"/>
              <a:t>19</a:t>
            </a:fld>
            <a:endParaRPr lang="en-AU"/>
          </a:p>
        </p:txBody>
      </p:sp>
    </p:spTree>
    <p:extLst>
      <p:ext uri="{BB962C8B-B14F-4D97-AF65-F5344CB8AC3E}">
        <p14:creationId xmlns:p14="http://schemas.microsoft.com/office/powerpoint/2010/main" val="195141380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00" indent="-342900">
              <a:buFont typeface="Arial" panose="020B0604020202020204" pitchFamily="34" charset="0"/>
              <a:buChar char="•"/>
            </a:pPr>
            <a:r>
              <a:rPr lang="en-US"/>
              <a:t>Basics are very simple</a:t>
            </a:r>
          </a:p>
          <a:p>
            <a:pPr marL="342900" indent="-342900">
              <a:buFont typeface="Arial" panose="020B0604020202020204" pitchFamily="34" charset="0"/>
              <a:buChar char="•"/>
            </a:pPr>
            <a:r>
              <a:rPr lang="en-US"/>
              <a:t>But is dynamic and increases in complexity as the content increases in complexity. </a:t>
            </a:r>
          </a:p>
          <a:p>
            <a:pPr marL="342900" indent="-342900">
              <a:buFont typeface="Arial" panose="020B0604020202020204" pitchFamily="34" charset="0"/>
              <a:buChar char="•"/>
            </a:pPr>
            <a:r>
              <a:rPr lang="en-US"/>
              <a:t>Useful in almost any situation where you must present your reasoning. </a:t>
            </a:r>
          </a:p>
          <a:p>
            <a:endParaRPr lang="en-AU"/>
          </a:p>
        </p:txBody>
      </p:sp>
      <p:sp>
        <p:nvSpPr>
          <p:cNvPr id="4" name="Slide Number Placeholder 3"/>
          <p:cNvSpPr>
            <a:spLocks noGrp="1"/>
          </p:cNvSpPr>
          <p:nvPr>
            <p:ph type="sldNum" sz="quarter" idx="5"/>
          </p:nvPr>
        </p:nvSpPr>
        <p:spPr/>
        <p:txBody>
          <a:bodyPr/>
          <a:lstStyle/>
          <a:p>
            <a:fld id="{72E4B725-2203-4ED2-9256-A661C18EFA60}" type="slidenum">
              <a:rPr lang="en-AU" smtClean="0"/>
              <a:t>20</a:t>
            </a:fld>
            <a:endParaRPr lang="en-AU"/>
          </a:p>
        </p:txBody>
      </p:sp>
    </p:spTree>
    <p:extLst>
      <p:ext uri="{BB962C8B-B14F-4D97-AF65-F5344CB8AC3E}">
        <p14:creationId xmlns:p14="http://schemas.microsoft.com/office/powerpoint/2010/main" val="58092502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2E4B725-2203-4ED2-9256-A661C18EFA60}" type="slidenum">
              <a:rPr lang="en-AU" smtClean="0"/>
              <a:t>26</a:t>
            </a:fld>
            <a:endParaRPr lang="en-AU"/>
          </a:p>
        </p:txBody>
      </p:sp>
    </p:spTree>
    <p:extLst>
      <p:ext uri="{BB962C8B-B14F-4D97-AF65-F5344CB8AC3E}">
        <p14:creationId xmlns:p14="http://schemas.microsoft.com/office/powerpoint/2010/main" val="413654248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dpi="0" rotWithShape="1">
            <a:blip r:embed="rId2"/>
            <a:srcRect/>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Tree>
    <p:extLst>
      <p:ext uri="{BB962C8B-B14F-4D97-AF65-F5344CB8AC3E}">
        <p14:creationId xmlns:p14="http://schemas.microsoft.com/office/powerpoint/2010/main" val="92325008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GB" noProof="0"/>
              <a:t>Click icon to add picture</a:t>
            </a:r>
            <a:endParaRPr lang="en-AU" noProof="0"/>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37" name="Text Placeholder 135">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2700000" rIns="720000" bIns="18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Divider slide title</a:t>
            </a:r>
          </a:p>
          <a:p>
            <a:pPr lvl="1"/>
            <a:r>
              <a:rPr lang="en-AU" noProof="0"/>
              <a:t>Two</a:t>
            </a:r>
          </a:p>
          <a:p>
            <a:pPr lvl="2"/>
            <a:r>
              <a:rPr lang="en-AU" noProof="0"/>
              <a:t>Three</a:t>
            </a:r>
          </a:p>
          <a:p>
            <a:pPr lvl="8"/>
            <a:r>
              <a:rPr lang="en-AU" noProof="0"/>
              <a:t>four</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7458023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GB" noProof="0"/>
              <a:t>Click icon to add picture</a:t>
            </a:r>
            <a:endParaRPr lang="en-AU" noProof="0"/>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grpSp>
        <p:nvGrpSpPr>
          <p:cNvPr id="69" name="Group 4">
            <a:extLst>
              <a:ext uri="{FF2B5EF4-FFF2-40B4-BE49-F238E27FC236}">
                <a16:creationId xmlns:a16="http://schemas.microsoft.com/office/drawing/2014/main" id="{BCF2E7B2-D01F-4846-9FFF-96A7F01CE483}"/>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6">
              <a:extLst>
                <a:ext uri="{FF2B5EF4-FFF2-40B4-BE49-F238E27FC236}">
                  <a16:creationId xmlns:a16="http://schemas.microsoft.com/office/drawing/2014/main"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7">
              <a:extLst>
                <a:ext uri="{FF2B5EF4-FFF2-40B4-BE49-F238E27FC236}">
                  <a16:creationId xmlns:a16="http://schemas.microsoft.com/office/drawing/2014/main"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8">
              <a:extLst>
                <a:ext uri="{FF2B5EF4-FFF2-40B4-BE49-F238E27FC236}">
                  <a16:creationId xmlns:a16="http://schemas.microsoft.com/office/drawing/2014/main"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9">
              <a:extLst>
                <a:ext uri="{FF2B5EF4-FFF2-40B4-BE49-F238E27FC236}">
                  <a16:creationId xmlns:a16="http://schemas.microsoft.com/office/drawing/2014/main"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0">
              <a:extLst>
                <a:ext uri="{FF2B5EF4-FFF2-40B4-BE49-F238E27FC236}">
                  <a16:creationId xmlns:a16="http://schemas.microsoft.com/office/drawing/2014/main"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1">
              <a:extLst>
                <a:ext uri="{FF2B5EF4-FFF2-40B4-BE49-F238E27FC236}">
                  <a16:creationId xmlns:a16="http://schemas.microsoft.com/office/drawing/2014/main"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2">
              <a:extLst>
                <a:ext uri="{FF2B5EF4-FFF2-40B4-BE49-F238E27FC236}">
                  <a16:creationId xmlns:a16="http://schemas.microsoft.com/office/drawing/2014/main"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3">
              <a:extLst>
                <a:ext uri="{FF2B5EF4-FFF2-40B4-BE49-F238E27FC236}">
                  <a16:creationId xmlns:a16="http://schemas.microsoft.com/office/drawing/2014/main"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14">
              <a:extLst>
                <a:ext uri="{FF2B5EF4-FFF2-40B4-BE49-F238E27FC236}">
                  <a16:creationId xmlns:a16="http://schemas.microsoft.com/office/drawing/2014/main"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5">
              <a:extLst>
                <a:ext uri="{FF2B5EF4-FFF2-40B4-BE49-F238E27FC236}">
                  <a16:creationId xmlns:a16="http://schemas.microsoft.com/office/drawing/2014/main"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6">
              <a:extLst>
                <a:ext uri="{FF2B5EF4-FFF2-40B4-BE49-F238E27FC236}">
                  <a16:creationId xmlns:a16="http://schemas.microsoft.com/office/drawing/2014/main"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7">
              <a:extLst>
                <a:ext uri="{FF2B5EF4-FFF2-40B4-BE49-F238E27FC236}">
                  <a16:creationId xmlns:a16="http://schemas.microsoft.com/office/drawing/2014/main"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8">
              <a:extLst>
                <a:ext uri="{FF2B5EF4-FFF2-40B4-BE49-F238E27FC236}">
                  <a16:creationId xmlns:a16="http://schemas.microsoft.com/office/drawing/2014/main"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9">
              <a:extLst>
                <a:ext uri="{FF2B5EF4-FFF2-40B4-BE49-F238E27FC236}">
                  <a16:creationId xmlns:a16="http://schemas.microsoft.com/office/drawing/2014/main"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20">
              <a:extLst>
                <a:ext uri="{FF2B5EF4-FFF2-40B4-BE49-F238E27FC236}">
                  <a16:creationId xmlns:a16="http://schemas.microsoft.com/office/drawing/2014/main"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9135734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2" name="Picture Placeholder 11">
            <a:extLst>
              <a:ext uri="{FF2B5EF4-FFF2-40B4-BE49-F238E27FC236}">
                <a16:creationId xmlns:a16="http://schemas.microsoft.com/office/drawing/2014/main" id="{E03DFE5C-9D27-413D-8A78-400F18043883}"/>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3"/>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8621079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400702" cy="887360"/>
          </a:xfrm>
        </p:spPr>
        <p:txBody>
          <a:bodyPr/>
          <a:lstStyle>
            <a:lvl1pPr>
              <a:defRPr lang="en-AU" dirty="0"/>
            </a:lvl1pPr>
          </a:lstStyle>
          <a:p>
            <a:r>
              <a:rPr lang="en-GB"/>
              <a:t>Click to edit Master title style</a:t>
            </a:r>
            <a:endParaRPr lang="en-AU"/>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7241680" y="433468"/>
            <a:ext cx="4516849" cy="6424532"/>
          </a:xfrm>
          <a:blipFill>
            <a:blip r:embed="rId2" cstate="screen">
              <a:extLst>
                <a:ext uri="{28A0092B-C50C-407E-A947-70E740481C1C}">
                  <a14:useLocalDpi xmlns:a14="http://schemas.microsoft.com/office/drawing/2010/main"/>
                </a:ext>
              </a:extLst>
            </a:blip>
            <a:srcRect/>
            <a:stretch>
              <a:fillRect l="-12818" t="-6998" r="-14598" b="-250"/>
            </a:stretch>
          </a:blipFill>
        </p:spPr>
        <p:txBody>
          <a:bodyPr>
            <a:normAutofit/>
          </a:bodyPr>
          <a:lstStyle>
            <a:lvl1pPr rtl="0">
              <a:defRPr sz="1600">
                <a:solidFill>
                  <a:schemeClr val="tx1">
                    <a:lumMod val="50000"/>
                    <a:lumOff val="50000"/>
                  </a:schemeClr>
                </a:solidFill>
              </a:defRPr>
            </a:lvl1pPr>
          </a:lstStyle>
          <a:p>
            <a:r>
              <a:rPr lang="en-AU"/>
              <a:t>Click icon to add image of presenter</a:t>
            </a:r>
          </a:p>
        </p:txBody>
      </p:sp>
      <p:sp>
        <p:nvSpPr>
          <p:cNvPr id="9" name="Footer Placeholder 8">
            <a:extLst>
              <a:ext uri="{FF2B5EF4-FFF2-40B4-BE49-F238E27FC236}">
                <a16:creationId xmlns:a16="http://schemas.microsoft.com/office/drawing/2014/main" id="{EFAC858D-C943-4AF2-ADB4-A578F396684B}"/>
              </a:ext>
            </a:extLst>
          </p:cNvPr>
          <p:cNvSpPr>
            <a:spLocks noGrp="1"/>
          </p:cNvSpPr>
          <p:nvPr>
            <p:ph type="ftr" sz="quarter" idx="19"/>
          </p:nvPr>
        </p:nvSpPr>
        <p:spPr/>
        <p:txBody>
          <a:bodyPr/>
          <a:lstStyle/>
          <a:p>
            <a:endParaRPr lang="en-AU" noProof="0"/>
          </a:p>
        </p:txBody>
      </p:sp>
      <p:sp>
        <p:nvSpPr>
          <p:cNvPr id="13" name="Content Placeholder 12">
            <a:extLst>
              <a:ext uri="{FF2B5EF4-FFF2-40B4-BE49-F238E27FC236}">
                <a16:creationId xmlns:a16="http://schemas.microsoft.com/office/drawing/2014/main" id="{DD73D3F0-5814-4D17-B429-BC41662F4189}"/>
              </a:ext>
            </a:extLst>
          </p:cNvPr>
          <p:cNvSpPr>
            <a:spLocks noGrp="1"/>
          </p:cNvSpPr>
          <p:nvPr>
            <p:ph sz="quarter" idx="20"/>
          </p:nvPr>
        </p:nvSpPr>
        <p:spPr>
          <a:xfrm>
            <a:off x="316357" y="1532415"/>
            <a:ext cx="6513110" cy="4454837"/>
          </a:xfrm>
        </p:spPr>
        <p:txBody>
          <a:bodyPr/>
          <a:lstStyle>
            <a:lvl1pPr>
              <a:defRPr lang="en-US" dirty="0"/>
            </a:lvl1pPr>
            <a:lvl2pPr>
              <a:defRPr lang="en-US" dirty="0"/>
            </a:lvl2pPr>
            <a:lvl3pPr>
              <a:defRPr lang="en-US" dirty="0"/>
            </a:lvl3pPr>
            <a:lvl4pPr>
              <a:defRPr lang="en-US" dirty="0"/>
            </a:lvl4pPr>
            <a:lvl5pPr>
              <a:defRPr lang="en-AU" dirty="0"/>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AU"/>
          </a:p>
        </p:txBody>
      </p:sp>
    </p:spTree>
    <p:extLst>
      <p:ext uri="{BB962C8B-B14F-4D97-AF65-F5344CB8AC3E}">
        <p14:creationId xmlns:p14="http://schemas.microsoft.com/office/powerpoint/2010/main" val="7704854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GB"/>
              <a:t>Click to edit Master title style</a:t>
            </a:r>
            <a:endParaRPr lang="en-AU"/>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a:p>
        </p:txBody>
      </p:sp>
      <p:sp>
        <p:nvSpPr>
          <p:cNvPr id="2" name="Date Placeholder 1">
            <a:extLst>
              <a:ext uri="{FF2B5EF4-FFF2-40B4-BE49-F238E27FC236}">
                <a16:creationId xmlns:a16="http://schemas.microsoft.com/office/drawing/2014/main" id="{DA6974CE-5775-4767-8B2D-E006DC5555FD}"/>
              </a:ext>
            </a:extLst>
          </p:cNvPr>
          <p:cNvSpPr>
            <a:spLocks noGrp="1"/>
          </p:cNvSpPr>
          <p:nvPr>
            <p:ph type="dt" sz="half" idx="17"/>
          </p:nvPr>
        </p:nvSpPr>
        <p:spPr/>
        <p:txBody>
          <a:bodyPr/>
          <a:lstStyle/>
          <a:p>
            <a:fld id="{15C1EA3C-26E9-4B87-838B-C7B127160328}" type="datetime1">
              <a:rPr lang="en-AU" noProof="0" smtClean="0"/>
              <a:t>11/07/2022</a:t>
            </a:fld>
            <a:endParaRPr lang="en-AU" noProof="0"/>
          </a:p>
        </p:txBody>
      </p:sp>
      <p:sp>
        <p:nvSpPr>
          <p:cNvPr id="6" name="Slide Number Placeholder 5">
            <a:extLst>
              <a:ext uri="{FF2B5EF4-FFF2-40B4-BE49-F238E27FC236}">
                <a16:creationId xmlns:a16="http://schemas.microsoft.com/office/drawing/2014/main" id="{B597E5B4-99B2-4696-8ED1-B7AB1747A2AF}"/>
              </a:ext>
            </a:extLst>
          </p:cNvPr>
          <p:cNvSpPr>
            <a:spLocks noGrp="1"/>
          </p:cNvSpPr>
          <p:nvPr>
            <p:ph type="sldNum" sz="quarter" idx="18"/>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2632943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GB"/>
              <a:t>Click to edit Master title style</a:t>
            </a:r>
            <a:endParaRPr lang="en-AU"/>
          </a:p>
        </p:txBody>
      </p:sp>
      <p:sp>
        <p:nvSpPr>
          <p:cNvPr id="5" name="Footer Placeholder 4">
            <a:extLst>
              <a:ext uri="{FF2B5EF4-FFF2-40B4-BE49-F238E27FC236}">
                <a16:creationId xmlns:a16="http://schemas.microsoft.com/office/drawing/2014/main" id="{11136EA4-84ED-4506-A242-5F0C906222BB}"/>
              </a:ext>
            </a:extLst>
          </p:cNvPr>
          <p:cNvSpPr>
            <a:spLocks noGrp="1"/>
          </p:cNvSpPr>
          <p:nvPr>
            <p:ph type="ftr" sz="quarter" idx="17"/>
          </p:nvPr>
        </p:nvSpPr>
        <p:spPr/>
        <p:txBody>
          <a:bodyPr/>
          <a:lstStyle/>
          <a:p>
            <a:endParaRPr lang="en-AU" noProof="0"/>
          </a:p>
        </p:txBody>
      </p:sp>
      <p:sp>
        <p:nvSpPr>
          <p:cNvPr id="2" name="Date Placeholder 1">
            <a:extLst>
              <a:ext uri="{FF2B5EF4-FFF2-40B4-BE49-F238E27FC236}">
                <a16:creationId xmlns:a16="http://schemas.microsoft.com/office/drawing/2014/main" id="{87D72EC5-4F70-48F3-89D4-91D2D67BE51B}"/>
              </a:ext>
            </a:extLst>
          </p:cNvPr>
          <p:cNvSpPr>
            <a:spLocks noGrp="1"/>
          </p:cNvSpPr>
          <p:nvPr>
            <p:ph type="dt" sz="half" idx="18"/>
          </p:nvPr>
        </p:nvSpPr>
        <p:spPr/>
        <p:txBody>
          <a:bodyPr/>
          <a:lstStyle/>
          <a:p>
            <a:fld id="{15C1EA3C-26E9-4B87-838B-C7B127160328}" type="datetime1">
              <a:rPr lang="en-AU" noProof="0" smtClean="0"/>
              <a:t>11/07/2022</a:t>
            </a:fld>
            <a:endParaRPr lang="en-AU" noProof="0"/>
          </a:p>
        </p:txBody>
      </p:sp>
      <p:sp>
        <p:nvSpPr>
          <p:cNvPr id="6" name="Slide Number Placeholder 5">
            <a:extLst>
              <a:ext uri="{FF2B5EF4-FFF2-40B4-BE49-F238E27FC236}">
                <a16:creationId xmlns:a16="http://schemas.microsoft.com/office/drawing/2014/main" id="{2610718A-D70B-4A4B-A26A-0BF5E34D0069}"/>
              </a:ext>
            </a:extLst>
          </p:cNvPr>
          <p:cNvSpPr>
            <a:spLocks noGrp="1"/>
          </p:cNvSpPr>
          <p:nvPr>
            <p:ph type="sldNum" sz="quarter" idx="19"/>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41331653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16" name="Picture Placeholder 8">
            <a:extLst>
              <a:ext uri="{FF2B5EF4-FFF2-40B4-BE49-F238E27FC236}">
                <a16:creationId xmlns:a16="http://schemas.microsoft.com/office/drawing/2014/main" id="{2A85445C-DF4B-4BAF-BA3E-2C7E13C69663}"/>
              </a:ext>
            </a:extLst>
          </p:cNvPr>
          <p:cNvSpPr>
            <a:spLocks noGrp="1"/>
          </p:cNvSpPr>
          <p:nvPr>
            <p:ph type="pic" sz="quarter" idx="22"/>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GB"/>
              <a:t>Click to edit Master title style</a:t>
            </a:r>
            <a:endParaRPr lang="en-AU"/>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endParaRPr lang="en-AU" noProof="0"/>
          </a:p>
        </p:txBody>
      </p:sp>
      <p:sp>
        <p:nvSpPr>
          <p:cNvPr id="2" name="Date Placeholder 1">
            <a:extLst>
              <a:ext uri="{FF2B5EF4-FFF2-40B4-BE49-F238E27FC236}">
                <a16:creationId xmlns:a16="http://schemas.microsoft.com/office/drawing/2014/main" id="{BFBB8C37-F6A7-408B-AED7-05A293BD9B5C}"/>
              </a:ext>
            </a:extLst>
          </p:cNvPr>
          <p:cNvSpPr>
            <a:spLocks noGrp="1"/>
          </p:cNvSpPr>
          <p:nvPr>
            <p:ph type="dt" sz="half" idx="19"/>
          </p:nvPr>
        </p:nvSpPr>
        <p:spPr/>
        <p:txBody>
          <a:bodyPr/>
          <a:lstStyle/>
          <a:p>
            <a:fld id="{15C1EA3C-26E9-4B87-838B-C7B127160328}" type="datetime1">
              <a:rPr lang="en-AU" noProof="0" smtClean="0"/>
              <a:t>11/07/2022</a:t>
            </a:fld>
            <a:endParaRPr lang="en-AU" noProof="0"/>
          </a:p>
        </p:txBody>
      </p:sp>
      <p:sp>
        <p:nvSpPr>
          <p:cNvPr id="6" name="Slide Number Placeholder 5">
            <a:extLst>
              <a:ext uri="{FF2B5EF4-FFF2-40B4-BE49-F238E27FC236}">
                <a16:creationId xmlns:a16="http://schemas.microsoft.com/office/drawing/2014/main" id="{D217EB9A-C91F-4B28-8363-238C69D8FF42}"/>
              </a:ext>
            </a:extLst>
          </p:cNvPr>
          <p:cNvSpPr>
            <a:spLocks noGrp="1"/>
          </p:cNvSpPr>
          <p:nvPr>
            <p:ph type="sldNum" sz="quarter" idx="20"/>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23402524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15" name="Picture Placeholder 8">
            <a:extLst>
              <a:ext uri="{FF2B5EF4-FFF2-40B4-BE49-F238E27FC236}">
                <a16:creationId xmlns:a16="http://schemas.microsoft.com/office/drawing/2014/main" id="{E0A0B3FD-4538-4369-83B6-70C4DFCECFF6}"/>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16" name="Picture Placeholder 8">
            <a:extLst>
              <a:ext uri="{FF2B5EF4-FFF2-40B4-BE49-F238E27FC236}">
                <a16:creationId xmlns:a16="http://schemas.microsoft.com/office/drawing/2014/main" id="{B2A43BD1-0F4A-4FE6-96C0-15FBFE85BD1F}"/>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GB"/>
              <a:t>Click to edit Master title style</a:t>
            </a:r>
            <a:endParaRPr lang="en-AU"/>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endParaRPr lang="en-AU" noProof="0"/>
          </a:p>
        </p:txBody>
      </p:sp>
      <p:sp>
        <p:nvSpPr>
          <p:cNvPr id="2" name="Date Placeholder 1">
            <a:extLst>
              <a:ext uri="{FF2B5EF4-FFF2-40B4-BE49-F238E27FC236}">
                <a16:creationId xmlns:a16="http://schemas.microsoft.com/office/drawing/2014/main" id="{3895DF14-2515-429C-B3CC-7063B560D420}"/>
              </a:ext>
            </a:extLst>
          </p:cNvPr>
          <p:cNvSpPr>
            <a:spLocks noGrp="1"/>
          </p:cNvSpPr>
          <p:nvPr>
            <p:ph type="dt" sz="half" idx="22"/>
          </p:nvPr>
        </p:nvSpPr>
        <p:spPr/>
        <p:txBody>
          <a:bodyPr/>
          <a:lstStyle/>
          <a:p>
            <a:fld id="{15C1EA3C-26E9-4B87-838B-C7B127160328}" type="datetime1">
              <a:rPr lang="en-AU" noProof="0" smtClean="0"/>
              <a:t>11/07/2022</a:t>
            </a:fld>
            <a:endParaRPr lang="en-AU" noProof="0"/>
          </a:p>
        </p:txBody>
      </p:sp>
      <p:sp>
        <p:nvSpPr>
          <p:cNvPr id="6" name="Slide Number Placeholder 5">
            <a:extLst>
              <a:ext uri="{FF2B5EF4-FFF2-40B4-BE49-F238E27FC236}">
                <a16:creationId xmlns:a16="http://schemas.microsoft.com/office/drawing/2014/main" id="{6B923CC6-05EA-4B5E-8619-45B5D426CFF2}"/>
              </a:ext>
            </a:extLst>
          </p:cNvPr>
          <p:cNvSpPr>
            <a:spLocks noGrp="1"/>
          </p:cNvSpPr>
          <p:nvPr>
            <p:ph type="sldNum" sz="quarter" idx="23"/>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7526296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GB"/>
              <a:t>Click icon to add picture</a:t>
            </a:r>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a:t>Use this for dark images</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a:t>Use this for light images</a:t>
            </a:r>
            <a:br>
              <a:rPr lang="en-AU" noProof="0"/>
            </a:br>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Tree>
    <p:extLst>
      <p:ext uri="{BB962C8B-B14F-4D97-AF65-F5344CB8AC3E}">
        <p14:creationId xmlns:p14="http://schemas.microsoft.com/office/powerpoint/2010/main" val="120524626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39" name="Picture Placeholder 138">
            <a:extLst>
              <a:ext uri="{FF2B5EF4-FFF2-40B4-BE49-F238E27FC236}">
                <a16:creationId xmlns:a16="http://schemas.microsoft.com/office/drawing/2014/main" id="{D87FD7A2-8AF9-450B-AA84-809A435321D8}"/>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3522183"/>
            <a:ext cx="4772203" cy="1227635"/>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indent="0" algn="l">
              <a:spcBef>
                <a:spcPts val="500"/>
              </a:spcBef>
              <a:buNone/>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subtitle</a:t>
            </a:r>
          </a:p>
          <a:p>
            <a:pPr lvl="1"/>
            <a:r>
              <a:rPr lang="en-AU" noProof="0"/>
              <a:t>Two</a:t>
            </a:r>
          </a:p>
          <a:p>
            <a:pPr lvl="2"/>
            <a:r>
              <a:rPr lang="en-AU" noProof="0"/>
              <a:t>Three</a:t>
            </a:r>
          </a:p>
          <a:p>
            <a:pPr lvl="8"/>
            <a:r>
              <a:rPr lang="en-AU" noProof="0"/>
              <a:t>four</a:t>
            </a:r>
          </a:p>
        </p:txBody>
      </p:sp>
      <p:sp>
        <p:nvSpPr>
          <p:cNvPr id="2" name="TextBox 1">
            <a:extLst>
              <a:ext uri="{FF2B5EF4-FFF2-40B4-BE49-F238E27FC236}">
                <a16:creationId xmlns:a16="http://schemas.microsoft.com/office/drawing/2014/main" id="{B196D528-3F8C-4131-B8C8-D41C96117732}"/>
              </a:ext>
            </a:extLst>
          </p:cNvPr>
          <p:cNvSpPr txBox="1"/>
          <p:nvPr userDrawn="1"/>
        </p:nvSpPr>
        <p:spPr>
          <a:xfrm>
            <a:off x="514871" y="2525876"/>
            <a:ext cx="3164224" cy="677108"/>
          </a:xfrm>
          <a:prstGeom prst="rect">
            <a:avLst/>
          </a:prstGeom>
          <a:noFill/>
        </p:spPr>
        <p:txBody>
          <a:bodyPr wrap="square" rtlCol="0">
            <a:spAutoFit/>
          </a:bodyPr>
          <a:lstStyle/>
          <a:p>
            <a:r>
              <a:rPr lang="en-AU" sz="3800" b="1" kern="1200">
                <a:solidFill>
                  <a:schemeClr val="bg1"/>
                </a:solidFill>
                <a:latin typeface="+mj-lt"/>
                <a:ea typeface="+mn-ea"/>
                <a:cs typeface="+mn-cs"/>
              </a:rPr>
              <a:t>Thank you</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grpSp>
        <p:nvGrpSpPr>
          <p:cNvPr id="70" name="Group 4">
            <a:extLst>
              <a:ext uri="{FF2B5EF4-FFF2-40B4-BE49-F238E27FC236}">
                <a16:creationId xmlns:a16="http://schemas.microsoft.com/office/drawing/2014/main" id="{EC37A7B2-975C-4770-92F5-8992CA55725E}"/>
              </a:ext>
            </a:extLst>
          </p:cNvPr>
          <p:cNvGrpSpPr>
            <a:grpSpLocks noChangeAspect="1"/>
          </p:cNvGrpSpPr>
          <p:nvPr userDrawn="1"/>
        </p:nvGrpSpPr>
        <p:grpSpPr bwMode="auto">
          <a:xfrm>
            <a:off x="421066" y="453777"/>
            <a:ext cx="1662286" cy="1666547"/>
            <a:chOff x="2864" y="1181"/>
            <a:chExt cx="1952" cy="1957"/>
          </a:xfrm>
          <a:blipFill>
            <a:blip r:embed="rId3"/>
            <a:stretch>
              <a:fillRect/>
            </a:stretch>
          </a:blipFill>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6">
              <a:extLst>
                <a:ext uri="{FF2B5EF4-FFF2-40B4-BE49-F238E27FC236}">
                  <a16:creationId xmlns:a16="http://schemas.microsoft.com/office/drawing/2014/main"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7">
              <a:extLst>
                <a:ext uri="{FF2B5EF4-FFF2-40B4-BE49-F238E27FC236}">
                  <a16:creationId xmlns:a16="http://schemas.microsoft.com/office/drawing/2014/main"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8">
              <a:extLst>
                <a:ext uri="{FF2B5EF4-FFF2-40B4-BE49-F238E27FC236}">
                  <a16:creationId xmlns:a16="http://schemas.microsoft.com/office/drawing/2014/main"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9">
              <a:extLst>
                <a:ext uri="{FF2B5EF4-FFF2-40B4-BE49-F238E27FC236}">
                  <a16:creationId xmlns:a16="http://schemas.microsoft.com/office/drawing/2014/main"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0">
              <a:extLst>
                <a:ext uri="{FF2B5EF4-FFF2-40B4-BE49-F238E27FC236}">
                  <a16:creationId xmlns:a16="http://schemas.microsoft.com/office/drawing/2014/main"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1">
              <a:extLst>
                <a:ext uri="{FF2B5EF4-FFF2-40B4-BE49-F238E27FC236}">
                  <a16:creationId xmlns:a16="http://schemas.microsoft.com/office/drawing/2014/main"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2">
              <a:extLst>
                <a:ext uri="{FF2B5EF4-FFF2-40B4-BE49-F238E27FC236}">
                  <a16:creationId xmlns:a16="http://schemas.microsoft.com/office/drawing/2014/main"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3">
              <a:extLst>
                <a:ext uri="{FF2B5EF4-FFF2-40B4-BE49-F238E27FC236}">
                  <a16:creationId xmlns:a16="http://schemas.microsoft.com/office/drawing/2014/main"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4">
              <a:extLst>
                <a:ext uri="{FF2B5EF4-FFF2-40B4-BE49-F238E27FC236}">
                  <a16:creationId xmlns:a16="http://schemas.microsoft.com/office/drawing/2014/main"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5">
              <a:extLst>
                <a:ext uri="{FF2B5EF4-FFF2-40B4-BE49-F238E27FC236}">
                  <a16:creationId xmlns:a16="http://schemas.microsoft.com/office/drawing/2014/main"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6">
              <a:extLst>
                <a:ext uri="{FF2B5EF4-FFF2-40B4-BE49-F238E27FC236}">
                  <a16:creationId xmlns:a16="http://schemas.microsoft.com/office/drawing/2014/main"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7">
              <a:extLst>
                <a:ext uri="{FF2B5EF4-FFF2-40B4-BE49-F238E27FC236}">
                  <a16:creationId xmlns:a16="http://schemas.microsoft.com/office/drawing/2014/main"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8">
              <a:extLst>
                <a:ext uri="{FF2B5EF4-FFF2-40B4-BE49-F238E27FC236}">
                  <a16:creationId xmlns:a16="http://schemas.microsoft.com/office/drawing/2014/main"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19">
              <a:extLst>
                <a:ext uri="{FF2B5EF4-FFF2-40B4-BE49-F238E27FC236}">
                  <a16:creationId xmlns:a16="http://schemas.microsoft.com/office/drawing/2014/main"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Freeform 20">
              <a:extLst>
                <a:ext uri="{FF2B5EF4-FFF2-40B4-BE49-F238E27FC236}">
                  <a16:creationId xmlns:a16="http://schemas.microsoft.com/office/drawing/2014/main"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2">
              <a:extLst>
                <a:ext uri="{FF2B5EF4-FFF2-40B4-BE49-F238E27FC236}">
                  <a16:creationId xmlns:a16="http://schemas.microsoft.com/office/drawing/2014/main"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3">
              <a:extLst>
                <a:ext uri="{FF2B5EF4-FFF2-40B4-BE49-F238E27FC236}">
                  <a16:creationId xmlns:a16="http://schemas.microsoft.com/office/drawing/2014/main"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4">
              <a:extLst>
                <a:ext uri="{FF2B5EF4-FFF2-40B4-BE49-F238E27FC236}">
                  <a16:creationId xmlns:a16="http://schemas.microsoft.com/office/drawing/2014/main"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5">
              <a:extLst>
                <a:ext uri="{FF2B5EF4-FFF2-40B4-BE49-F238E27FC236}">
                  <a16:creationId xmlns:a16="http://schemas.microsoft.com/office/drawing/2014/main"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6">
              <a:extLst>
                <a:ext uri="{FF2B5EF4-FFF2-40B4-BE49-F238E27FC236}">
                  <a16:creationId xmlns:a16="http://schemas.microsoft.com/office/drawing/2014/main"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7">
              <a:extLst>
                <a:ext uri="{FF2B5EF4-FFF2-40B4-BE49-F238E27FC236}">
                  <a16:creationId xmlns:a16="http://schemas.microsoft.com/office/drawing/2014/main"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8">
              <a:extLst>
                <a:ext uri="{FF2B5EF4-FFF2-40B4-BE49-F238E27FC236}">
                  <a16:creationId xmlns:a16="http://schemas.microsoft.com/office/drawing/2014/main"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29">
              <a:extLst>
                <a:ext uri="{FF2B5EF4-FFF2-40B4-BE49-F238E27FC236}">
                  <a16:creationId xmlns:a16="http://schemas.microsoft.com/office/drawing/2014/main"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0">
              <a:extLst>
                <a:ext uri="{FF2B5EF4-FFF2-40B4-BE49-F238E27FC236}">
                  <a16:creationId xmlns:a16="http://schemas.microsoft.com/office/drawing/2014/main"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1">
              <a:extLst>
                <a:ext uri="{FF2B5EF4-FFF2-40B4-BE49-F238E27FC236}">
                  <a16:creationId xmlns:a16="http://schemas.microsoft.com/office/drawing/2014/main"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2">
              <a:extLst>
                <a:ext uri="{FF2B5EF4-FFF2-40B4-BE49-F238E27FC236}">
                  <a16:creationId xmlns:a16="http://schemas.microsoft.com/office/drawing/2014/main"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4">
              <a:extLst>
                <a:ext uri="{FF2B5EF4-FFF2-40B4-BE49-F238E27FC236}">
                  <a16:creationId xmlns:a16="http://schemas.microsoft.com/office/drawing/2014/main"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5">
              <a:extLst>
                <a:ext uri="{FF2B5EF4-FFF2-40B4-BE49-F238E27FC236}">
                  <a16:creationId xmlns:a16="http://schemas.microsoft.com/office/drawing/2014/main"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6">
              <a:extLst>
                <a:ext uri="{FF2B5EF4-FFF2-40B4-BE49-F238E27FC236}">
                  <a16:creationId xmlns:a16="http://schemas.microsoft.com/office/drawing/2014/main"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7">
              <a:extLst>
                <a:ext uri="{FF2B5EF4-FFF2-40B4-BE49-F238E27FC236}">
                  <a16:creationId xmlns:a16="http://schemas.microsoft.com/office/drawing/2014/main"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8">
              <a:extLst>
                <a:ext uri="{FF2B5EF4-FFF2-40B4-BE49-F238E27FC236}">
                  <a16:creationId xmlns:a16="http://schemas.microsoft.com/office/drawing/2014/main"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39">
              <a:extLst>
                <a:ext uri="{FF2B5EF4-FFF2-40B4-BE49-F238E27FC236}">
                  <a16:creationId xmlns:a16="http://schemas.microsoft.com/office/drawing/2014/main"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0">
              <a:extLst>
                <a:ext uri="{FF2B5EF4-FFF2-40B4-BE49-F238E27FC236}">
                  <a16:creationId xmlns:a16="http://schemas.microsoft.com/office/drawing/2014/main"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1">
              <a:extLst>
                <a:ext uri="{FF2B5EF4-FFF2-40B4-BE49-F238E27FC236}">
                  <a16:creationId xmlns:a16="http://schemas.microsoft.com/office/drawing/2014/main"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2">
              <a:extLst>
                <a:ext uri="{FF2B5EF4-FFF2-40B4-BE49-F238E27FC236}">
                  <a16:creationId xmlns:a16="http://schemas.microsoft.com/office/drawing/2014/main"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3">
              <a:extLst>
                <a:ext uri="{FF2B5EF4-FFF2-40B4-BE49-F238E27FC236}">
                  <a16:creationId xmlns:a16="http://schemas.microsoft.com/office/drawing/2014/main"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4">
              <a:extLst>
                <a:ext uri="{FF2B5EF4-FFF2-40B4-BE49-F238E27FC236}">
                  <a16:creationId xmlns:a16="http://schemas.microsoft.com/office/drawing/2014/main"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5">
              <a:extLst>
                <a:ext uri="{FF2B5EF4-FFF2-40B4-BE49-F238E27FC236}">
                  <a16:creationId xmlns:a16="http://schemas.microsoft.com/office/drawing/2014/main"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6">
              <a:extLst>
                <a:ext uri="{FF2B5EF4-FFF2-40B4-BE49-F238E27FC236}">
                  <a16:creationId xmlns:a16="http://schemas.microsoft.com/office/drawing/2014/main"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7">
              <a:extLst>
                <a:ext uri="{FF2B5EF4-FFF2-40B4-BE49-F238E27FC236}">
                  <a16:creationId xmlns:a16="http://schemas.microsoft.com/office/drawing/2014/main"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8">
              <a:extLst>
                <a:ext uri="{FF2B5EF4-FFF2-40B4-BE49-F238E27FC236}">
                  <a16:creationId xmlns:a16="http://schemas.microsoft.com/office/drawing/2014/main"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49">
              <a:extLst>
                <a:ext uri="{FF2B5EF4-FFF2-40B4-BE49-F238E27FC236}">
                  <a16:creationId xmlns:a16="http://schemas.microsoft.com/office/drawing/2014/main"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0">
              <a:extLst>
                <a:ext uri="{FF2B5EF4-FFF2-40B4-BE49-F238E27FC236}">
                  <a16:creationId xmlns:a16="http://schemas.microsoft.com/office/drawing/2014/main"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1">
              <a:extLst>
                <a:ext uri="{FF2B5EF4-FFF2-40B4-BE49-F238E27FC236}">
                  <a16:creationId xmlns:a16="http://schemas.microsoft.com/office/drawing/2014/main"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2">
              <a:extLst>
                <a:ext uri="{FF2B5EF4-FFF2-40B4-BE49-F238E27FC236}">
                  <a16:creationId xmlns:a16="http://schemas.microsoft.com/office/drawing/2014/main"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3">
              <a:extLst>
                <a:ext uri="{FF2B5EF4-FFF2-40B4-BE49-F238E27FC236}">
                  <a16:creationId xmlns:a16="http://schemas.microsoft.com/office/drawing/2014/main"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4">
              <a:extLst>
                <a:ext uri="{FF2B5EF4-FFF2-40B4-BE49-F238E27FC236}">
                  <a16:creationId xmlns:a16="http://schemas.microsoft.com/office/drawing/2014/main"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5">
              <a:extLst>
                <a:ext uri="{FF2B5EF4-FFF2-40B4-BE49-F238E27FC236}">
                  <a16:creationId xmlns:a16="http://schemas.microsoft.com/office/drawing/2014/main"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6">
              <a:extLst>
                <a:ext uri="{FF2B5EF4-FFF2-40B4-BE49-F238E27FC236}">
                  <a16:creationId xmlns:a16="http://schemas.microsoft.com/office/drawing/2014/main"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7">
              <a:extLst>
                <a:ext uri="{FF2B5EF4-FFF2-40B4-BE49-F238E27FC236}">
                  <a16:creationId xmlns:a16="http://schemas.microsoft.com/office/drawing/2014/main"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8">
              <a:extLst>
                <a:ext uri="{FF2B5EF4-FFF2-40B4-BE49-F238E27FC236}">
                  <a16:creationId xmlns:a16="http://schemas.microsoft.com/office/drawing/2014/main"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59">
              <a:extLst>
                <a:ext uri="{FF2B5EF4-FFF2-40B4-BE49-F238E27FC236}">
                  <a16:creationId xmlns:a16="http://schemas.microsoft.com/office/drawing/2014/main"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0">
              <a:extLst>
                <a:ext uri="{FF2B5EF4-FFF2-40B4-BE49-F238E27FC236}">
                  <a16:creationId xmlns:a16="http://schemas.microsoft.com/office/drawing/2014/main"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1">
              <a:extLst>
                <a:ext uri="{FF2B5EF4-FFF2-40B4-BE49-F238E27FC236}">
                  <a16:creationId xmlns:a16="http://schemas.microsoft.com/office/drawing/2014/main"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9" name="Freeform 62">
              <a:extLst>
                <a:ext uri="{FF2B5EF4-FFF2-40B4-BE49-F238E27FC236}">
                  <a16:creationId xmlns:a16="http://schemas.microsoft.com/office/drawing/2014/main"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11776138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2680219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GB"/>
              <a:t>Click to edit Master title style</a:t>
            </a:r>
            <a:endParaRPr lang="en-AU"/>
          </a:p>
        </p:txBody>
      </p:sp>
    </p:spTree>
    <p:extLst>
      <p:ext uri="{BB962C8B-B14F-4D97-AF65-F5344CB8AC3E}">
        <p14:creationId xmlns:p14="http://schemas.microsoft.com/office/powerpoint/2010/main" val="241772125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Slide-Discover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79" name="Freeform: Shape 78">
            <a:extLst>
              <a:ext uri="{FF2B5EF4-FFF2-40B4-BE49-F238E27FC236}">
                <a16:creationId xmlns:a16="http://schemas.microsoft.com/office/drawing/2014/main" id="{9821C742-34A7-4634-ABFF-1A8C76DB814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CFA768B8-D2D1-447E-9F0E-47C681CCC99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57847716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Fluid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E3563E49-DAF7-4206-AAD7-38E789258387}"/>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0BA02072-FEDB-429A-A4C0-22D59D09BF0A}"/>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0ABA4448-A18D-4663-B455-EAD951F86205}"/>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88765359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Slide-Strength">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176FAE9-F8D7-45AD-AA56-97F65AF5C7CF}"/>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B87D9FE-C85C-4214-9157-DD7F3ED28A34}"/>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315BBA84-73B3-48DF-B6EE-69867E46B6EF}"/>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38731914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Slide-Structur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229705A0-38F7-4A9C-86A4-2F68DE74B02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4D897568-993B-4A02-A134-6722AC6A9865}"/>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CA8F343C-4D99-4A43-995F-05ACA5C64EB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7824678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Slide-Commun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624966D-E4EA-4F50-9BB6-48291DC82572}"/>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C435E10-BA07-43CA-946E-F929538E56E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8818C800-1FD7-46E3-9513-EDED28C7D419}"/>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1317661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Slide-Knowledg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54BDF27-BFAD-478C-A199-3DB667D3F5E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219F3B99-BA96-428A-8B96-08B07C39576F}"/>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3E6A1775-999F-4891-AEA1-BDBEAF077E5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325861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Learnin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80" name="Freeform: Shape 79">
            <a:extLst>
              <a:ext uri="{FF2B5EF4-FFF2-40B4-BE49-F238E27FC236}">
                <a16:creationId xmlns:a16="http://schemas.microsoft.com/office/drawing/2014/main" id="{9F2674CC-72EB-4595-86BE-D02CD83455C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4" name="Text Placeholder 140">
            <a:extLst>
              <a:ext uri="{FF2B5EF4-FFF2-40B4-BE49-F238E27FC236}">
                <a16:creationId xmlns:a16="http://schemas.microsoft.com/office/drawing/2014/main" id="{C2FB46BE-AAF7-42FF-9037-1C6EE88FE3BD}"/>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262CC006-DD2A-4ACA-910F-2010703F4F3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16213437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Movemen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6725A7B3-05B9-43EC-BD6A-2951B787802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3AF26A12-2ED5-4400-ADF5-846B94638FB6}"/>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EDA5586F-18E7-4601-96CA-50CD2AA81EC8}"/>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6385034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lide B-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C553431B-6092-48C5-AD7C-F30516D7A38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2" name="Text Placeholder 140">
            <a:extLst>
              <a:ext uri="{FF2B5EF4-FFF2-40B4-BE49-F238E27FC236}">
                <a16:creationId xmlns:a16="http://schemas.microsoft.com/office/drawing/2014/main" id="{B4389B36-E541-48E7-A912-C35EE13572D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2BA1EDDF-3973-431D-958F-640EC310C4D6}"/>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199571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GB" noProof="0"/>
              <a:t>Click icon to add picture</a:t>
            </a:r>
            <a:endParaRPr lang="en-AU" noProof="0"/>
          </a:p>
        </p:txBody>
      </p:sp>
      <p:sp>
        <p:nvSpPr>
          <p:cNvPr id="73" name="Subtitle 72">
            <a:extLst>
              <a:ext uri="{FF2B5EF4-FFF2-40B4-BE49-F238E27FC236}">
                <a16:creationId xmlns:a16="http://schemas.microsoft.com/office/drawing/2014/main"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37" name="Text Placeholder 135">
            <a:extLst>
              <a:ext uri="{FF2B5EF4-FFF2-40B4-BE49-F238E27FC236}">
                <a16:creationId xmlns:a16="http://schemas.microsoft.com/office/drawing/2014/main"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8" name="Text Placeholder 135">
            <a:extLst>
              <a:ext uri="{FF2B5EF4-FFF2-40B4-BE49-F238E27FC236}">
                <a16:creationId xmlns:a16="http://schemas.microsoft.com/office/drawing/2014/main"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14439700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Slide B-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86F4D0A5-6CC7-400E-9C3C-0694666F6F8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C8E1928D-065A-4AB1-9DF2-3C1374F8D11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E11A1BDE-E875-46F4-AFCD-40A301028118}"/>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96075915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 B-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44E114E6-BD85-4C72-BAB6-6A2A343DA8D5}"/>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3156ADEC-0272-4274-9765-6F13B085BBDE}"/>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13892CA3-1F3C-40B3-9F82-3B2099571FB1}"/>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50147513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Slide B-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FCFB8DF9-51A8-485E-9F12-E5A3330F489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2DDB1C3D-68C3-412D-8EB3-97570F00136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28C843FD-33AA-4EEC-9FDF-27DC52E9A1E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1342566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B-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9C7F53C6-9053-440C-8E3D-971AFB12FFFC}"/>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7AF040AB-A5DC-4D6D-B6BA-75BCAFC7AAFC}"/>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E51F7505-AB35-46E5-9D36-6EFD604C99AC}"/>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26421944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B-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54420FA1-8DAE-4658-86CF-B5658CDC24E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234B86AF-61C0-4BEF-AED9-AB6E1045862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51EC55AF-72F6-4B80-B565-E4736853BBD5}"/>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80142751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B-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C8A16490-7A25-479D-8887-224357329F5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E5F69457-834C-4B3E-AF4C-CDBC7D6FC8A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AC135A83-4349-4D19-A851-56FC171B943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57980711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lide B-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EABDE6FE-819A-4678-A6E8-009E38A1A56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FD7259D0-6B32-4DE1-8F13-A21A1C988BF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D42A6F0E-E106-4C5B-90DE-D6097D2850F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12631841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8" name="Text Placeholder 140">
            <a:extLst>
              <a:ext uri="{FF2B5EF4-FFF2-40B4-BE49-F238E27FC236}">
                <a16:creationId xmlns:a16="http://schemas.microsoft.com/office/drawing/2014/main" id="{4CE4066F-5CB1-43C1-8385-16A6CA0296A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7C590671-A7C1-4FD2-8937-335D342E216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88980855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ection Header C-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122106" t="-35294" r="-54327"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C88C7B38-255E-4D79-80C8-2A025E1CFAC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EC7B1783-9A42-4500-B3D5-978D81F02062}"/>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71756115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ection Header C-Strength">
    <p:bg>
      <p:bgPr>
        <a:blipFill>
          <a:blip r:embed="rId2"/>
          <a:stretch>
            <a:fillRect/>
          </a:stretch>
        </a:blip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55179" t="-40292" r="-67666" b="-4637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B37A7C5F-6C97-4907-9B6E-CAD54B542D5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89411580-DB87-4A03-8CAA-0596920BA9B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5276569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partn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72463026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ection Header C-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6836" t="-3166" r="-52387" b="-578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47EAFC36-6B42-4718-B950-E73D679183E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A2C5AC15-2F83-4DFF-A7D6-FDC451DF0F79}"/>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92041992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ction Header C-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7082" t="-12072" r="-54824" b="-15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9A35FC83-B4F8-4E38-8B51-53931CF7E2CB}"/>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59D845B7-610D-45D7-886B-50A578383BF7}"/>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81920816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ction Header C-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0012" t="-12876" r="-48014" b="-132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97A5019C-6BF2-4398-8DAA-FF283C94EA0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47F16148-6109-4250-8F2B-85B5C621F02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55453532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Section Header C-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53571" t="-17583" r="-76930" b="-302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77A3F8CD-5F2E-491B-926F-DCC7B4CAEC7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A495759F-BC16-45E8-9CE1-BF7AC6B52D0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48475225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Section Header C-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9968" t="-3581" r="-35868" b="-881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06AF1983-185F-47DE-98ED-8E65C1C77DFD}"/>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8D9D2841-CD85-42CB-9788-F269FA32FEC4}"/>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61214058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11408407"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11/07/2022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09709862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11/07/2022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Tree>
    <p:extLst>
      <p:ext uri="{BB962C8B-B14F-4D97-AF65-F5344CB8AC3E}">
        <p14:creationId xmlns:p14="http://schemas.microsoft.com/office/powerpoint/2010/main" val="229001401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11/07/2022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8" y="1532415"/>
            <a:ext cx="11408407" cy="4459190"/>
          </a:xfrm>
        </p:spPr>
        <p:txBody>
          <a:bodyPr numCol="2" spcCol="360000"/>
          <a:lstStyle>
            <a:lvl1pPr>
              <a:defRPr/>
            </a:lvl1pPr>
          </a:lstStyle>
          <a:p>
            <a:pPr lvl="0"/>
            <a:r>
              <a:rPr lang="en-AU" noProof="0"/>
              <a:t>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Tree>
    <p:extLst>
      <p:ext uri="{BB962C8B-B14F-4D97-AF65-F5344CB8AC3E}">
        <p14:creationId xmlns:p14="http://schemas.microsoft.com/office/powerpoint/2010/main" val="109324917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11/07/2022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8" y="1532415"/>
            <a:ext cx="11408407" cy="4459189"/>
          </a:xfrm>
        </p:spPr>
        <p:txBody>
          <a:bodyPr numCol="3"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Tree>
    <p:extLst>
      <p:ext uri="{BB962C8B-B14F-4D97-AF65-F5344CB8AC3E}">
        <p14:creationId xmlns:p14="http://schemas.microsoft.com/office/powerpoint/2010/main" val="363440542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7559430" cy="592453"/>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6447022"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8136900" y="433468"/>
            <a:ext cx="3621629" cy="5739039"/>
          </a:xfrm>
          <a:blipFill>
            <a:blip r:embed="rId2" cstate="screen">
              <a:extLst>
                <a:ext uri="{28A0092B-C50C-407E-A947-70E740481C1C}">
                  <a14:useLocalDpi xmlns:a14="http://schemas.microsoft.com/office/drawing/2010/main"/>
                </a:ext>
              </a:extLst>
            </a:blip>
            <a:srcRect/>
            <a:stretch>
              <a:fillRect l="-25545" t="-2787" r="-25545" b="-2787"/>
            </a:stretch>
          </a:blipFill>
        </p:spPr>
        <p:txBody>
          <a:bodyPr>
            <a:normAutofit/>
          </a:bodyPr>
          <a:lstStyle>
            <a:lvl1pPr rtl="0">
              <a:defRPr sz="1600">
                <a:solidFill>
                  <a:schemeClr val="tx1">
                    <a:lumMod val="50000"/>
                    <a:lumOff val="50000"/>
                  </a:schemeClr>
                </a:solidFill>
              </a:defRPr>
            </a:lvl1pPr>
          </a:lstStyle>
          <a:p>
            <a:r>
              <a:rPr lang="en-AU"/>
              <a:t>Click icon to add image of presenter</a:t>
            </a:r>
          </a:p>
        </p:txBody>
      </p:sp>
      <p:sp>
        <p:nvSpPr>
          <p:cNvPr id="10" name="Media Placeholder 5">
            <a:extLst>
              <a:ext uri="{FF2B5EF4-FFF2-40B4-BE49-F238E27FC236}">
                <a16:creationId xmlns:a16="http://schemas.microsoft.com/office/drawing/2014/main" id="{D4618085-6A58-496C-A30D-555A1C153755}"/>
              </a:ext>
            </a:extLst>
          </p:cNvPr>
          <p:cNvSpPr>
            <a:spLocks noGrp="1"/>
          </p:cNvSpPr>
          <p:nvPr>
            <p:ph type="media" sz="quarter" idx="17" hasCustomPrompt="1"/>
          </p:nvPr>
        </p:nvSpPr>
        <p:spPr>
          <a:xfrm>
            <a:off x="433469" y="2124868"/>
            <a:ext cx="7442318" cy="4047639"/>
          </a:xfrm>
          <a:solidFill>
            <a:schemeClr val="bg1">
              <a:lumMod val="85000"/>
            </a:schemeClr>
          </a:solidFill>
        </p:spPr>
        <p:txBody>
          <a:bodyPr/>
          <a:lstStyle>
            <a:lvl1pPr>
              <a:defRPr sz="1600">
                <a:solidFill>
                  <a:schemeClr val="tx1">
                    <a:lumMod val="50000"/>
                    <a:lumOff val="50000"/>
                  </a:schemeClr>
                </a:solidFill>
              </a:defRPr>
            </a:lvl1pPr>
          </a:lstStyle>
          <a:p>
            <a:r>
              <a:rPr lang="en-AU"/>
              <a:t>Click icon to add video </a:t>
            </a:r>
          </a:p>
        </p:txBody>
      </p:sp>
      <p:sp>
        <p:nvSpPr>
          <p:cNvPr id="2" name="Date Placeholder 1">
            <a:extLst>
              <a:ext uri="{FF2B5EF4-FFF2-40B4-BE49-F238E27FC236}">
                <a16:creationId xmlns:a16="http://schemas.microsoft.com/office/drawing/2014/main" id="{F48E018D-B91E-4FCF-8E3D-E1119B796B64}"/>
              </a:ext>
            </a:extLst>
          </p:cNvPr>
          <p:cNvSpPr>
            <a:spLocks noGrp="1"/>
          </p:cNvSpPr>
          <p:nvPr>
            <p:ph type="dt" sz="half" idx="18"/>
          </p:nvPr>
        </p:nvSpPr>
        <p:spPr/>
        <p:txBody>
          <a:bodyPr/>
          <a:lstStyle/>
          <a:p>
            <a:fld id="{15C1EA3C-26E9-4B87-838B-C7B127160328}" type="datetime1">
              <a:rPr lang="en-AU" noProof="0" smtClean="0"/>
              <a:t>11/07/2022</a:t>
            </a:fld>
            <a:endParaRPr lang="en-AU" noProof="0"/>
          </a:p>
        </p:txBody>
      </p:sp>
      <p:sp>
        <p:nvSpPr>
          <p:cNvPr id="6" name="Slide Number Placeholder 5">
            <a:extLst>
              <a:ext uri="{FF2B5EF4-FFF2-40B4-BE49-F238E27FC236}">
                <a16:creationId xmlns:a16="http://schemas.microsoft.com/office/drawing/2014/main" id="{E0674060-CB40-4866-BC46-412241E584C8}"/>
              </a:ext>
            </a:extLst>
          </p:cNvPr>
          <p:cNvSpPr>
            <a:spLocks noGrp="1"/>
          </p:cNvSpPr>
          <p:nvPr>
            <p:ph type="sldNum" sz="quarter" idx="19"/>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1443735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B-partner">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a:t>Click to add partner logos</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52291661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04B5C923-130F-4CE2-B289-D278C823149A}"/>
              </a:ext>
            </a:extLst>
          </p:cNvPr>
          <p:cNvSpPr>
            <a:spLocks noGrp="1"/>
          </p:cNvSpPr>
          <p:nvPr>
            <p:ph type="ftr" sz="quarter" idx="16"/>
          </p:nvPr>
        </p:nvSpPr>
        <p:spPr/>
        <p:txBody>
          <a:bodyPr/>
          <a:lstStyle/>
          <a:p>
            <a:endParaRPr lang="en-AU" noProof="0"/>
          </a:p>
        </p:txBody>
      </p:sp>
      <p:sp>
        <p:nvSpPr>
          <p:cNvPr id="2" name="Date Placeholder 1">
            <a:extLst>
              <a:ext uri="{FF2B5EF4-FFF2-40B4-BE49-F238E27FC236}">
                <a16:creationId xmlns:a16="http://schemas.microsoft.com/office/drawing/2014/main" id="{82AA6262-DA14-43FE-B7AA-479C75CB9FFA}"/>
              </a:ext>
            </a:extLst>
          </p:cNvPr>
          <p:cNvSpPr>
            <a:spLocks noGrp="1"/>
          </p:cNvSpPr>
          <p:nvPr>
            <p:ph type="dt" sz="half" idx="17"/>
          </p:nvPr>
        </p:nvSpPr>
        <p:spPr/>
        <p:txBody>
          <a:bodyPr/>
          <a:lstStyle/>
          <a:p>
            <a:fld id="{15C1EA3C-26E9-4B87-838B-C7B127160328}" type="datetime1">
              <a:rPr lang="en-AU" noProof="0" smtClean="0"/>
              <a:t>11/07/2022</a:t>
            </a:fld>
            <a:endParaRPr lang="en-AU" noProof="0"/>
          </a:p>
        </p:txBody>
      </p:sp>
      <p:sp>
        <p:nvSpPr>
          <p:cNvPr id="6" name="Slide Number Placeholder 5">
            <a:extLst>
              <a:ext uri="{FF2B5EF4-FFF2-40B4-BE49-F238E27FC236}">
                <a16:creationId xmlns:a16="http://schemas.microsoft.com/office/drawing/2014/main" id="{12F1FC4A-C989-4916-B28D-469943DEEFD4}"/>
              </a:ext>
            </a:extLst>
          </p:cNvPr>
          <p:cNvSpPr>
            <a:spLocks noGrp="1"/>
          </p:cNvSpPr>
          <p:nvPr>
            <p:ph type="sldNum" sz="quarter" idx="18"/>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17462895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3894165"/>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84BF7CC0-017F-45FE-92AB-638C82778A12}"/>
              </a:ext>
            </a:extLst>
          </p:cNvPr>
          <p:cNvSpPr>
            <a:spLocks noGrp="1"/>
          </p:cNvSpPr>
          <p:nvPr>
            <p:ph type="ftr" sz="quarter" idx="17"/>
          </p:nvPr>
        </p:nvSpPr>
        <p:spPr/>
        <p:txBody>
          <a:bodyPr/>
          <a:lstStyle/>
          <a:p>
            <a:endParaRPr lang="en-AU" noProof="0"/>
          </a:p>
        </p:txBody>
      </p:sp>
      <p:sp>
        <p:nvSpPr>
          <p:cNvPr id="16" name="Picture Placeholder 8">
            <a:extLst>
              <a:ext uri="{FF2B5EF4-FFF2-40B4-BE49-F238E27FC236}">
                <a16:creationId xmlns:a16="http://schemas.microsoft.com/office/drawing/2014/main" id="{D5D96E0D-0308-450C-A1B8-18356D2C1715}"/>
              </a:ext>
            </a:extLst>
          </p:cNvPr>
          <p:cNvSpPr>
            <a:spLocks noGrp="1"/>
          </p:cNvSpPr>
          <p:nvPr>
            <p:ph type="pic" sz="quarter" idx="21"/>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84117D5A-86B7-4AD4-AEA3-09FD38F3CFB8}"/>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0AF26E98-E7B3-401C-BBD3-44AED288710C}"/>
              </a:ext>
            </a:extLst>
          </p:cNvPr>
          <p:cNvSpPr>
            <a:spLocks noGrp="1"/>
          </p:cNvSpPr>
          <p:nvPr>
            <p:ph type="dt" sz="half" idx="25"/>
          </p:nvPr>
        </p:nvSpPr>
        <p:spPr/>
        <p:txBody>
          <a:bodyPr/>
          <a:lstStyle/>
          <a:p>
            <a:fld id="{15C1EA3C-26E9-4B87-838B-C7B127160328}" type="datetime1">
              <a:rPr lang="en-AU" noProof="0" smtClean="0"/>
              <a:t>11/07/2022</a:t>
            </a:fld>
            <a:endParaRPr lang="en-AU" noProof="0"/>
          </a:p>
        </p:txBody>
      </p:sp>
      <p:sp>
        <p:nvSpPr>
          <p:cNvPr id="6" name="Slide Number Placeholder 5">
            <a:extLst>
              <a:ext uri="{FF2B5EF4-FFF2-40B4-BE49-F238E27FC236}">
                <a16:creationId xmlns:a16="http://schemas.microsoft.com/office/drawing/2014/main" id="{E353FC3F-C9AF-4833-9D51-51399AED9176}"/>
              </a:ext>
            </a:extLst>
          </p:cNvPr>
          <p:cNvSpPr>
            <a:spLocks noGrp="1"/>
          </p:cNvSpPr>
          <p:nvPr>
            <p:ph type="sldNum" sz="quarter" idx="26"/>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410239736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C0DA04E8-A36A-4835-AEDD-DEE7F9EE0FA4}"/>
              </a:ext>
            </a:extLst>
          </p:cNvPr>
          <p:cNvSpPr>
            <a:spLocks noGrp="1"/>
          </p:cNvSpPr>
          <p:nvPr>
            <p:ph type="ftr" sz="quarter" idx="18"/>
          </p:nvPr>
        </p:nvSpPr>
        <p:spPr/>
        <p:txBody>
          <a:bodyPr/>
          <a:lstStyle/>
          <a:p>
            <a:endParaRPr lang="en-AU" noProof="0"/>
          </a:p>
        </p:txBody>
      </p:sp>
      <p:sp>
        <p:nvSpPr>
          <p:cNvPr id="11" name="Picture Placeholder 8">
            <a:extLst>
              <a:ext uri="{FF2B5EF4-FFF2-40B4-BE49-F238E27FC236}">
                <a16:creationId xmlns:a16="http://schemas.microsoft.com/office/drawing/2014/main" id="{2EBC3B63-F8E6-4CD5-A3CE-0A68BD6D24E9}"/>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2" name="Picture Placeholder 8">
            <a:extLst>
              <a:ext uri="{FF2B5EF4-FFF2-40B4-BE49-F238E27FC236}">
                <a16:creationId xmlns:a16="http://schemas.microsoft.com/office/drawing/2014/main" id="{E739982C-B3F1-49FA-A015-50C5BA9FD40B}"/>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3" name="Picture Placeholder 8">
            <a:extLst>
              <a:ext uri="{FF2B5EF4-FFF2-40B4-BE49-F238E27FC236}">
                <a16:creationId xmlns:a16="http://schemas.microsoft.com/office/drawing/2014/main" id="{31841E0A-6DB9-42D0-BD80-57DE7F80C2ED}"/>
              </a:ext>
            </a:extLst>
          </p:cNvPr>
          <p:cNvSpPr>
            <a:spLocks noGrp="1"/>
          </p:cNvSpPr>
          <p:nvPr>
            <p:ph type="pic" sz="quarter" idx="2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5D3F4A80-45A0-4953-8364-5BB35BEE19EA}"/>
              </a:ext>
            </a:extLst>
          </p:cNvPr>
          <p:cNvSpPr>
            <a:spLocks noGrp="1"/>
          </p:cNvSpPr>
          <p:nvPr>
            <p:ph type="dt" sz="half" idx="27"/>
          </p:nvPr>
        </p:nvSpPr>
        <p:spPr/>
        <p:txBody>
          <a:bodyPr/>
          <a:lstStyle/>
          <a:p>
            <a:fld id="{15C1EA3C-26E9-4B87-838B-C7B127160328}" type="datetime1">
              <a:rPr lang="en-AU" noProof="0" smtClean="0"/>
              <a:t>11/07/2022</a:t>
            </a:fld>
            <a:endParaRPr lang="en-AU" noProof="0"/>
          </a:p>
        </p:txBody>
      </p:sp>
      <p:sp>
        <p:nvSpPr>
          <p:cNvPr id="6" name="Slide Number Placeholder 5">
            <a:extLst>
              <a:ext uri="{FF2B5EF4-FFF2-40B4-BE49-F238E27FC236}">
                <a16:creationId xmlns:a16="http://schemas.microsoft.com/office/drawing/2014/main" id="{849BD119-1E9F-42C8-BBE3-BA1D5B3AB4DB}"/>
              </a:ext>
            </a:extLst>
          </p:cNvPr>
          <p:cNvSpPr>
            <a:spLocks noGrp="1"/>
          </p:cNvSpPr>
          <p:nvPr>
            <p:ph type="sldNum" sz="quarter" idx="28"/>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122627533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7FCC5649-0B68-4930-83FB-57F771940674}"/>
              </a:ext>
            </a:extLst>
          </p:cNvPr>
          <p:cNvSpPr>
            <a:spLocks noGrp="1"/>
          </p:cNvSpPr>
          <p:nvPr>
            <p:ph type="ftr" sz="quarter" idx="19"/>
          </p:nvPr>
        </p:nvSpPr>
        <p:spPr/>
        <p:txBody>
          <a:bodyPr/>
          <a:lstStyle/>
          <a:p>
            <a:endParaRPr lang="en-AU" noProof="0"/>
          </a:p>
        </p:txBody>
      </p:sp>
      <p:sp>
        <p:nvSpPr>
          <p:cNvPr id="16" name="Picture Placeholder 8">
            <a:extLst>
              <a:ext uri="{FF2B5EF4-FFF2-40B4-BE49-F238E27FC236}">
                <a16:creationId xmlns:a16="http://schemas.microsoft.com/office/drawing/2014/main" id="{1A6C2717-A40C-4B91-A59E-476ABCBFA49D}"/>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E5CE3F13-4F10-496E-9AF5-EB9AD5EEB8CD}"/>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8" name="Picture Placeholder 8">
            <a:extLst>
              <a:ext uri="{FF2B5EF4-FFF2-40B4-BE49-F238E27FC236}">
                <a16:creationId xmlns:a16="http://schemas.microsoft.com/office/drawing/2014/main" id="{4F400719-C365-4225-A532-5F986A18ECA4}"/>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9" name="Picture Placeholder 8">
            <a:extLst>
              <a:ext uri="{FF2B5EF4-FFF2-40B4-BE49-F238E27FC236}">
                <a16:creationId xmlns:a16="http://schemas.microsoft.com/office/drawing/2014/main" id="{2B1DF00D-30B2-490C-B3B2-6E92730487D7}"/>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6AADCC63-20FE-4D59-BB93-369A8D612D40}"/>
              </a:ext>
            </a:extLst>
          </p:cNvPr>
          <p:cNvSpPr>
            <a:spLocks noGrp="1"/>
          </p:cNvSpPr>
          <p:nvPr>
            <p:ph type="dt" sz="half" idx="26"/>
          </p:nvPr>
        </p:nvSpPr>
        <p:spPr/>
        <p:txBody>
          <a:bodyPr/>
          <a:lstStyle/>
          <a:p>
            <a:fld id="{15C1EA3C-26E9-4B87-838B-C7B127160328}" type="datetime1">
              <a:rPr lang="en-AU" noProof="0" smtClean="0"/>
              <a:t>11/07/2022</a:t>
            </a:fld>
            <a:endParaRPr lang="en-AU" noProof="0"/>
          </a:p>
        </p:txBody>
      </p:sp>
      <p:sp>
        <p:nvSpPr>
          <p:cNvPr id="6" name="Slide Number Placeholder 5">
            <a:extLst>
              <a:ext uri="{FF2B5EF4-FFF2-40B4-BE49-F238E27FC236}">
                <a16:creationId xmlns:a16="http://schemas.microsoft.com/office/drawing/2014/main" id="{F4F80D9D-A3A2-4222-913D-0FD981A9D57E}"/>
              </a:ext>
            </a:extLst>
          </p:cNvPr>
          <p:cNvSpPr>
            <a:spLocks noGrp="1"/>
          </p:cNvSpPr>
          <p:nvPr>
            <p:ph type="sldNum" sz="quarter" idx="27"/>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310901255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a:t>Use this for dark images</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a:t>Use this for light images</a:t>
            </a:r>
            <a:br>
              <a:rPr lang="en-AU" noProof="0"/>
            </a:br>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Tree>
    <p:extLst>
      <p:ext uri="{BB962C8B-B14F-4D97-AF65-F5344CB8AC3E}">
        <p14:creationId xmlns:p14="http://schemas.microsoft.com/office/powerpoint/2010/main" val="128352491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8218518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6" y="1532415"/>
            <a:ext cx="11408409"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11/07/2022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8342855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11/07/2022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Tree>
    <p:extLst>
      <p:ext uri="{BB962C8B-B14F-4D97-AF65-F5344CB8AC3E}">
        <p14:creationId xmlns:p14="http://schemas.microsoft.com/office/powerpoint/2010/main" val="8465040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11/07/2022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7" y="1532415"/>
            <a:ext cx="11408408" cy="4459190"/>
          </a:xfrm>
        </p:spPr>
        <p:txBody>
          <a:bodyPr numCol="2" spcCol="360000"/>
          <a:lstStyle>
            <a:lvl1pPr>
              <a:defRPr/>
            </a:lvl1pPr>
          </a:lstStyle>
          <a:p>
            <a:pPr lvl="0"/>
            <a:r>
              <a:rPr lang="en-AU" noProof="0"/>
              <a:t>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Tree>
    <p:extLst>
      <p:ext uri="{BB962C8B-B14F-4D97-AF65-F5344CB8AC3E}">
        <p14:creationId xmlns:p14="http://schemas.microsoft.com/office/powerpoint/2010/main" val="10284868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11/07/2022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11408408" cy="4459189"/>
          </a:xfrm>
        </p:spPr>
        <p:txBody>
          <a:bodyPr numCol="3" spcCol="36000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a:p>
        </p:txBody>
      </p:sp>
    </p:spTree>
    <p:extLst>
      <p:ext uri="{BB962C8B-B14F-4D97-AF65-F5344CB8AC3E}">
        <p14:creationId xmlns:p14="http://schemas.microsoft.com/office/powerpoint/2010/main" val="14423349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26" Type="http://schemas.openxmlformats.org/officeDocument/2006/relationships/image" Target="../media/image1.png"/><Relationship Id="rId3" Type="http://schemas.openxmlformats.org/officeDocument/2006/relationships/slideLayout" Target="../slideLayouts/slideLayout23.xml"/><Relationship Id="rId21" Type="http://schemas.openxmlformats.org/officeDocument/2006/relationships/slideLayout" Target="../slideLayouts/slideLayout41.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5" Type="http://schemas.openxmlformats.org/officeDocument/2006/relationships/theme" Target="../theme/theme2.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24" Type="http://schemas.openxmlformats.org/officeDocument/2006/relationships/slideLayout" Target="../slideLayouts/slideLayout44.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23" Type="http://schemas.openxmlformats.org/officeDocument/2006/relationships/slideLayout" Target="../slideLayouts/slideLayout43.xml"/><Relationship Id="rId10" Type="http://schemas.openxmlformats.org/officeDocument/2006/relationships/slideLayout" Target="../slideLayouts/slideLayout30.xml"/><Relationship Id="rId19" Type="http://schemas.openxmlformats.org/officeDocument/2006/relationships/slideLayout" Target="../slideLayouts/slideLayout39.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 Id="rId22" Type="http://schemas.openxmlformats.org/officeDocument/2006/relationships/slideLayout" Target="../slideLayouts/slideLayout4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1.pn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3.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GB" noProof="0"/>
              <a:t>Click to edit Master title style</a:t>
            </a:r>
            <a:endParaRPr lang="en-AU" noProof="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6" y="1532415"/>
            <a:ext cx="11408409" cy="4376944"/>
          </a:xfrm>
          <a:prstGeom prst="rect">
            <a:avLst/>
          </a:prstGeom>
        </p:spPr>
        <p:txBody>
          <a:bodyPr vert="horz" lIns="91440" tIns="45720" rIns="91440" bIns="45720" rtlCol="0">
            <a:noAutofit/>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11/07/2022</a:t>
            </a:fld>
            <a:endParaRPr lang="en-AU" noProof="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16357" y="6172501"/>
            <a:ext cx="8035422"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59" y="6172501"/>
            <a:ext cx="846000"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a:blipFill>
            <a:blip r:embed="rId22"/>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274833569"/>
      </p:ext>
    </p:extLst>
  </p:cSld>
  <p:clrMap bg1="lt1" tx1="dk1" bg2="lt2" tx2="dk2" accent1="accent1" accent2="accent2" accent3="accent3" accent4="accent4" accent5="accent5" accent6="accent6" hlink="hlink" folHlink="folHlink"/>
  <p:sldLayoutIdLst>
    <p:sldLayoutId id="2147483664" r:id="rId1"/>
    <p:sldLayoutId id="2147483666" r:id="rId2"/>
    <p:sldLayoutId id="2147483663" r:id="rId3"/>
    <p:sldLayoutId id="2147483765" r:id="rId4"/>
    <p:sldLayoutId id="2147483766" r:id="rId5"/>
    <p:sldLayoutId id="2147483667" r:id="rId6"/>
    <p:sldLayoutId id="2147483713" r:id="rId7"/>
    <p:sldLayoutId id="2147483668" r:id="rId8"/>
    <p:sldLayoutId id="2147483669" r:id="rId9"/>
    <p:sldLayoutId id="2147483649" r:id="rId10"/>
    <p:sldLayoutId id="2147483656" r:id="rId11"/>
    <p:sldLayoutId id="2147483658" r:id="rId12"/>
    <p:sldLayoutId id="2147483767" r:id="rId13"/>
    <p:sldLayoutId id="2147483670" r:id="rId14"/>
    <p:sldLayoutId id="2147483672" r:id="rId15"/>
    <p:sldLayoutId id="2147483673" r:id="rId16"/>
    <p:sldLayoutId id="2147483674" r:id="rId17"/>
    <p:sldLayoutId id="2147483675" r:id="rId18"/>
    <p:sldLayoutId id="2147483676" r:id="rId19"/>
    <p:sldLayoutId id="2147483671" r:id="rId20"/>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a:p>
            <a:pPr lvl="5"/>
            <a:r>
              <a:rPr lang="en-AU" noProof="0"/>
              <a:t>Six</a:t>
            </a:r>
          </a:p>
          <a:p>
            <a:pPr lvl="6"/>
            <a:r>
              <a:rPr lang="en-AU" noProof="0"/>
              <a:t>Seven</a:t>
            </a:r>
          </a:p>
          <a:p>
            <a:pPr lvl="7"/>
            <a:r>
              <a:rPr lang="en-AU" noProof="0"/>
              <a:t>Eight</a:t>
            </a:r>
          </a:p>
          <a:p>
            <a:pPr lvl="8"/>
            <a:r>
              <a:rPr lang="en-AU" noProof="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11/07/2022</a:t>
            </a:fld>
            <a:endParaRPr lang="en-AU" noProof="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a:blipFill>
            <a:blip r:embed="rId26"/>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437851870"/>
      </p:ext>
    </p:extLst>
  </p:cSld>
  <p:clrMap bg1="lt1" tx1="dk1" bg2="lt2" tx2="dk2" accent1="accent1" accent2="accent2" accent3="accent3" accent4="accent4" accent5="accent5" accent6="accent6" hlink="hlink" folHlink="folHlink"/>
  <p:sldLayoutIdLst>
    <p:sldLayoutId id="2147483734" r:id="rId1"/>
    <p:sldLayoutId id="2147483744" r:id="rId2"/>
    <p:sldLayoutId id="2147483745" r:id="rId3"/>
    <p:sldLayoutId id="2147483746" r:id="rId4"/>
    <p:sldLayoutId id="2147483747" r:id="rId5"/>
    <p:sldLayoutId id="2147483748" r:id="rId6"/>
    <p:sldLayoutId id="2147483749" r:id="rId7"/>
    <p:sldLayoutId id="2147483750" r:id="rId8"/>
    <p:sldLayoutId id="2147483735" r:id="rId9"/>
    <p:sldLayoutId id="2147483751" r:id="rId10"/>
    <p:sldLayoutId id="2147483752" r:id="rId11"/>
    <p:sldLayoutId id="2147483753" r:id="rId12"/>
    <p:sldLayoutId id="2147483754" r:id="rId13"/>
    <p:sldLayoutId id="2147483755" r:id="rId14"/>
    <p:sldLayoutId id="2147483756" r:id="rId15"/>
    <p:sldLayoutId id="2147483757" r:id="rId16"/>
    <p:sldLayoutId id="2147483743" r:id="rId17"/>
    <p:sldLayoutId id="2147483758" r:id="rId18"/>
    <p:sldLayoutId id="2147483759" r:id="rId19"/>
    <p:sldLayoutId id="2147483760" r:id="rId20"/>
    <p:sldLayoutId id="2147483761" r:id="rId21"/>
    <p:sldLayoutId id="2147483762" r:id="rId22"/>
    <p:sldLayoutId id="2147483763" r:id="rId23"/>
    <p:sldLayoutId id="2147483764" r:id="rId24"/>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6" name="Freeform: Shape 65">
            <a:extLst>
              <a:ext uri="{FF2B5EF4-FFF2-40B4-BE49-F238E27FC236}">
                <a16:creationId xmlns:a16="http://schemas.microsoft.com/office/drawing/2014/main" id="{9E096F91-AD99-4C52-895F-5F73C9ACDCD8}"/>
              </a:ext>
            </a:extLst>
          </p:cNvPr>
          <p:cNvSpPr/>
          <p:nvPr userDrawn="1"/>
        </p:nvSpPr>
        <p:spPr>
          <a:xfrm>
            <a:off x="6097" y="0"/>
            <a:ext cx="6433456" cy="2650285"/>
          </a:xfrm>
          <a:custGeom>
            <a:avLst/>
            <a:gdLst>
              <a:gd name="connsiteX0" fmla="*/ 0 w 6433456"/>
              <a:gd name="connsiteY0" fmla="*/ 0 h 2650285"/>
              <a:gd name="connsiteX1" fmla="*/ 6185409 w 6433456"/>
              <a:gd name="connsiteY1" fmla="*/ 0 h 2650285"/>
              <a:gd name="connsiteX2" fmla="*/ 6433456 w 6433456"/>
              <a:gd name="connsiteY2" fmla="*/ 924909 h 2650285"/>
              <a:gd name="connsiteX3" fmla="*/ 0 w 6433456"/>
              <a:gd name="connsiteY3" fmla="*/ 2650285 h 2650285"/>
              <a:gd name="connsiteX4" fmla="*/ 0 w 6433456"/>
              <a:gd name="connsiteY4" fmla="*/ 0 h 265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3456" h="2650285">
                <a:moveTo>
                  <a:pt x="0" y="0"/>
                </a:moveTo>
                <a:lnTo>
                  <a:pt x="6185409" y="0"/>
                </a:lnTo>
                <a:lnTo>
                  <a:pt x="6433456" y="924909"/>
                </a:lnTo>
                <a:lnTo>
                  <a:pt x="0" y="2650285"/>
                </a:lnTo>
                <a:lnTo>
                  <a:pt x="0" y="0"/>
                </a:lnTo>
                <a:close/>
              </a:path>
            </a:pathLst>
          </a:cu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a:p>
            <a:pPr lvl="5"/>
            <a:r>
              <a:rPr lang="en-AU" noProof="0"/>
              <a:t>Six</a:t>
            </a:r>
          </a:p>
          <a:p>
            <a:pPr lvl="6"/>
            <a:r>
              <a:rPr lang="en-AU" noProof="0"/>
              <a:t>Seven</a:t>
            </a:r>
          </a:p>
          <a:p>
            <a:pPr lvl="7"/>
            <a:r>
              <a:rPr lang="en-AU" noProof="0"/>
              <a:t>Eight</a:t>
            </a:r>
          </a:p>
          <a:p>
            <a:pPr lvl="8"/>
            <a:r>
              <a:rPr lang="en-AU" noProof="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11/07/2022</a:t>
            </a:fld>
            <a:endParaRPr lang="en-AU" noProof="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a:blipFill>
            <a:blip r:embed="rId13"/>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864487331"/>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68" r:id="rId5"/>
    <p:sldLayoutId id="2147483726" r:id="rId6"/>
    <p:sldLayoutId id="2147483727" r:id="rId7"/>
    <p:sldLayoutId id="2147483728" r:id="rId8"/>
    <p:sldLayoutId id="2147483729" r:id="rId9"/>
    <p:sldLayoutId id="2147483730" r:id="rId10"/>
    <p:sldLayoutId id="2147483732" r:id="rId11"/>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6.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8" Type="http://schemas.openxmlformats.org/officeDocument/2006/relationships/diagramData" Target="../diagrams/data4.xml"/><Relationship Id="rId3" Type="http://schemas.openxmlformats.org/officeDocument/2006/relationships/image" Target="../media/image20.svg"/><Relationship Id="rId7" Type="http://schemas.openxmlformats.org/officeDocument/2006/relationships/image" Target="../media/image24.svg"/><Relationship Id="rId12" Type="http://schemas.microsoft.com/office/2007/relationships/diagramDrawing" Target="../diagrams/drawing4.xml"/><Relationship Id="rId2" Type="http://schemas.openxmlformats.org/officeDocument/2006/relationships/image" Target="../media/image19.png"/><Relationship Id="rId1" Type="http://schemas.openxmlformats.org/officeDocument/2006/relationships/slideLayout" Target="../slideLayouts/slideLayout6.xml"/><Relationship Id="rId6" Type="http://schemas.openxmlformats.org/officeDocument/2006/relationships/image" Target="../media/image23.png"/><Relationship Id="rId11" Type="http://schemas.openxmlformats.org/officeDocument/2006/relationships/diagramColors" Target="../diagrams/colors4.xml"/><Relationship Id="rId5" Type="http://schemas.openxmlformats.org/officeDocument/2006/relationships/image" Target="../media/image22.svg"/><Relationship Id="rId10" Type="http://schemas.openxmlformats.org/officeDocument/2006/relationships/diagramQuickStyle" Target="../diagrams/quickStyle4.xml"/><Relationship Id="rId4" Type="http://schemas.openxmlformats.org/officeDocument/2006/relationships/image" Target="../media/image21.png"/><Relationship Id="rId9" Type="http://schemas.openxmlformats.org/officeDocument/2006/relationships/diagramLayout" Target="../diagrams/layout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6.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17.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20.xml"/><Relationship Id="rId4" Type="http://schemas.openxmlformats.org/officeDocument/2006/relationships/hyperlink" Target="https://www.mpi.govt.nz/dmsdocument/14254-Import-Risk-Analysis-Fresh-Rambutan-from-Vietnam" TargetMode="External"/></Relationships>
</file>

<file path=ppt/slides/_rels/slide2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hyperlink" Target="https://piritahi.cohesion.net.nz/Sites/SAI/PP/PIM/PPNS/_layouts/15/WopiFrame.aspx?sourcedoc=%7b0C22E3D1-A1A0-429B-90EC-41156AD901C1%7d&amp;file=20200302%20Humulus%20plants%20for%20planting%20review%20project%20plan.docx&amp;action=default&amp;DefaultItemOpen=1" TargetMode="Externa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2" Type="http://schemas.openxmlformats.org/officeDocument/2006/relationships/image" Target="../media/image16.gif"/><Relationship Id="rId1" Type="http://schemas.openxmlformats.org/officeDocument/2006/relationships/slideLayout" Target="../slideLayouts/slideLayout8.xml"/></Relationships>
</file>

<file path=ppt/slides/_rels/slide5.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8.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1.xml"/><Relationship Id="rId1" Type="http://schemas.openxmlformats.org/officeDocument/2006/relationships/slideLayout" Target="../slideLayouts/slideLayout14.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62FC2E14-24A9-4C48-BA13-A2E74B0AAD2F}"/>
              </a:ext>
            </a:extLst>
          </p:cNvPr>
          <p:cNvSpPr>
            <a:spLocks noGrp="1"/>
          </p:cNvSpPr>
          <p:nvPr>
            <p:ph type="subTitle" idx="1"/>
          </p:nvPr>
        </p:nvSpPr>
        <p:spPr>
          <a:xfrm>
            <a:off x="500063" y="2487775"/>
            <a:ext cx="4772203" cy="2349998"/>
          </a:xfrm>
        </p:spPr>
        <p:txBody>
          <a:bodyPr/>
          <a:lstStyle/>
          <a:p>
            <a:r>
              <a:rPr lang="en-AU"/>
              <a:t>Streamlining risk analysis</a:t>
            </a:r>
          </a:p>
          <a:p>
            <a:pPr lvl="1"/>
            <a:r>
              <a:rPr lang="en-AU"/>
              <a:t>Project 21L: Improving the efficiency of IRA production at NZMPI</a:t>
            </a:r>
          </a:p>
        </p:txBody>
      </p:sp>
      <p:sp>
        <p:nvSpPr>
          <p:cNvPr id="10" name="Text Placeholder 9">
            <a:extLst>
              <a:ext uri="{FF2B5EF4-FFF2-40B4-BE49-F238E27FC236}">
                <a16:creationId xmlns:a16="http://schemas.microsoft.com/office/drawing/2014/main" id="{24E28049-122B-4847-B7D3-EC5ECDB95020}"/>
              </a:ext>
            </a:extLst>
          </p:cNvPr>
          <p:cNvSpPr>
            <a:spLocks noGrp="1"/>
          </p:cNvSpPr>
          <p:nvPr>
            <p:ph type="body" sz="quarter" idx="16"/>
          </p:nvPr>
        </p:nvSpPr>
        <p:spPr/>
        <p:txBody>
          <a:bodyPr/>
          <a:lstStyle/>
          <a:p>
            <a:endParaRPr lang="en-AU"/>
          </a:p>
        </p:txBody>
      </p:sp>
      <p:sp>
        <p:nvSpPr>
          <p:cNvPr id="5" name="Text Placeholder 4">
            <a:extLst>
              <a:ext uri="{FF2B5EF4-FFF2-40B4-BE49-F238E27FC236}">
                <a16:creationId xmlns:a16="http://schemas.microsoft.com/office/drawing/2014/main" id="{643A3A8E-36C3-446B-985E-CEB7C282636D}"/>
              </a:ext>
            </a:extLst>
          </p:cNvPr>
          <p:cNvSpPr>
            <a:spLocks noGrp="1"/>
          </p:cNvSpPr>
          <p:nvPr>
            <p:ph type="body" sz="quarter" idx="17"/>
          </p:nvPr>
        </p:nvSpPr>
        <p:spPr/>
        <p:txBody>
          <a:bodyPr vert="horz" lIns="91440" tIns="45720" rIns="91440" bIns="45720" rtlCol="0" anchor="t">
            <a:normAutofit/>
          </a:bodyPr>
          <a:lstStyle/>
          <a:p>
            <a:r>
              <a:rPr lang="en-AU"/>
              <a:t>Ari Kruger and Tim van Gelder</a:t>
            </a:r>
          </a:p>
          <a:p>
            <a:r>
              <a:rPr lang="en-AU"/>
              <a:t>Hunt Lab/CEBRA</a:t>
            </a:r>
          </a:p>
        </p:txBody>
      </p:sp>
      <p:sp>
        <p:nvSpPr>
          <p:cNvPr id="2" name="Slide Number Placeholder 1">
            <a:extLst>
              <a:ext uri="{FF2B5EF4-FFF2-40B4-BE49-F238E27FC236}">
                <a16:creationId xmlns:a16="http://schemas.microsoft.com/office/drawing/2014/main"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1</a:t>
            </a:fld>
            <a:endParaRPr lang="en-AU" noProof="0"/>
          </a:p>
        </p:txBody>
      </p:sp>
      <p:pic>
        <p:nvPicPr>
          <p:cNvPr id="9" name="Picture Placeholder 8">
            <a:extLst>
              <a:ext uri="{FF2B5EF4-FFF2-40B4-BE49-F238E27FC236}">
                <a16:creationId xmlns:a16="http://schemas.microsoft.com/office/drawing/2014/main" id="{FE6862DE-29D9-4685-93A7-4EBCF50A33FD}"/>
              </a:ext>
            </a:extLst>
          </p:cNvPr>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85189483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2B4CE7-9973-7452-9BC9-77F120ADB561}"/>
              </a:ext>
            </a:extLst>
          </p:cNvPr>
          <p:cNvSpPr>
            <a:spLocks noGrp="1"/>
          </p:cNvSpPr>
          <p:nvPr>
            <p:ph type="title"/>
          </p:nvPr>
        </p:nvSpPr>
        <p:spPr/>
        <p:txBody>
          <a:bodyPr/>
          <a:lstStyle/>
          <a:p>
            <a:r>
              <a:rPr lang="en-US" sz="2800" i="1"/>
              <a:t>Getting access to scientific literature</a:t>
            </a:r>
            <a:r>
              <a:rPr lang="en-US" sz="2800"/>
              <a:t> the challenge mentioned most often (by far!)</a:t>
            </a:r>
          </a:p>
        </p:txBody>
      </p:sp>
      <p:sp>
        <p:nvSpPr>
          <p:cNvPr id="3" name="Content Placeholder 2">
            <a:extLst>
              <a:ext uri="{FF2B5EF4-FFF2-40B4-BE49-F238E27FC236}">
                <a16:creationId xmlns:a16="http://schemas.microsoft.com/office/drawing/2014/main" id="{6F562C01-F03B-0B08-2D3A-55E7370B167B}"/>
              </a:ext>
            </a:extLst>
          </p:cNvPr>
          <p:cNvSpPr>
            <a:spLocks noGrp="1"/>
          </p:cNvSpPr>
          <p:nvPr>
            <p:ph idx="1"/>
          </p:nvPr>
        </p:nvSpPr>
        <p:spPr/>
        <p:txBody>
          <a:bodyPr anchor="t"/>
          <a:lstStyle/>
          <a:p>
            <a:pPr marL="285750" indent="-285750">
              <a:buFont typeface="Arial" panose="020B0604020202020204" pitchFamily="34" charset="0"/>
              <a:buChar char="•"/>
            </a:pPr>
            <a:endParaRPr lang="en-AU" sz="1400"/>
          </a:p>
          <a:p>
            <a:endParaRPr lang="en-AU"/>
          </a:p>
        </p:txBody>
      </p:sp>
      <p:sp>
        <p:nvSpPr>
          <p:cNvPr id="4" name="Slide Number Placeholder 3">
            <a:extLst>
              <a:ext uri="{FF2B5EF4-FFF2-40B4-BE49-F238E27FC236}">
                <a16:creationId xmlns:a16="http://schemas.microsoft.com/office/drawing/2014/main" id="{66FCD8DD-851E-E37A-0B20-BD4ACA186476}"/>
              </a:ext>
            </a:extLst>
          </p:cNvPr>
          <p:cNvSpPr>
            <a:spLocks noGrp="1"/>
          </p:cNvSpPr>
          <p:nvPr>
            <p:ph type="sldNum" sz="quarter" idx="12"/>
          </p:nvPr>
        </p:nvSpPr>
        <p:spPr/>
        <p:txBody>
          <a:bodyPr/>
          <a:lstStyle/>
          <a:p>
            <a:fld id="{DC22DD25-61AE-413C-B4D2-EF2365C9B2E1}" type="slidenum">
              <a:rPr lang="en-AU" noProof="0" smtClean="0"/>
              <a:t>10</a:t>
            </a:fld>
            <a:endParaRPr lang="en-AU" noProof="0"/>
          </a:p>
        </p:txBody>
      </p:sp>
      <p:graphicFrame>
        <p:nvGraphicFramePr>
          <p:cNvPr id="9" name="Content Placeholder 8">
            <a:extLst>
              <a:ext uri="{FF2B5EF4-FFF2-40B4-BE49-F238E27FC236}">
                <a16:creationId xmlns:a16="http://schemas.microsoft.com/office/drawing/2014/main" id="{B2C8DFCB-03CB-954B-BC66-E5296D56BE0F}"/>
              </a:ext>
            </a:extLst>
          </p:cNvPr>
          <p:cNvGraphicFramePr>
            <a:graphicFrameLocks noGrp="1"/>
          </p:cNvGraphicFramePr>
          <p:nvPr>
            <p:ph idx="13"/>
            <p:extLst>
              <p:ext uri="{D42A27DB-BD31-4B8C-83A1-F6EECF244321}">
                <p14:modId xmlns:p14="http://schemas.microsoft.com/office/powerpoint/2010/main" val="2793208074"/>
              </p:ext>
            </p:extLst>
          </p:nvPr>
        </p:nvGraphicFramePr>
        <p:xfrm>
          <a:off x="1148080" y="1532415"/>
          <a:ext cx="9083040" cy="500521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05680639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E24287-326E-CFC5-2047-4378C8A06C8F}"/>
              </a:ext>
            </a:extLst>
          </p:cNvPr>
          <p:cNvSpPr>
            <a:spLocks noGrp="1"/>
          </p:cNvSpPr>
          <p:nvPr>
            <p:ph type="title"/>
          </p:nvPr>
        </p:nvSpPr>
        <p:spPr>
          <a:xfrm>
            <a:off x="1428765" y="645055"/>
            <a:ext cx="10296000" cy="887360"/>
          </a:xfrm>
        </p:spPr>
        <p:txBody>
          <a:bodyPr/>
          <a:lstStyle/>
          <a:p>
            <a:r>
              <a:rPr lang="en-US" sz="2800" i="1"/>
              <a:t>Improving planning</a:t>
            </a:r>
            <a:r>
              <a:rPr lang="en-US" sz="2800"/>
              <a:t> and </a:t>
            </a:r>
            <a:r>
              <a:rPr lang="en-US" sz="2800" i="1"/>
              <a:t>improving access to literature</a:t>
            </a:r>
            <a:r>
              <a:rPr lang="en-US" sz="2800"/>
              <a:t> were the most mentioned ideas for improving efficiency</a:t>
            </a:r>
          </a:p>
        </p:txBody>
      </p:sp>
      <p:sp>
        <p:nvSpPr>
          <p:cNvPr id="3" name="Content Placeholder 2">
            <a:extLst>
              <a:ext uri="{FF2B5EF4-FFF2-40B4-BE49-F238E27FC236}">
                <a16:creationId xmlns:a16="http://schemas.microsoft.com/office/drawing/2014/main" id="{53D72915-6D1E-DA75-8BE6-02234EF60CC4}"/>
              </a:ext>
            </a:extLst>
          </p:cNvPr>
          <p:cNvSpPr>
            <a:spLocks noGrp="1"/>
          </p:cNvSpPr>
          <p:nvPr>
            <p:ph idx="1"/>
          </p:nvPr>
        </p:nvSpPr>
        <p:spPr/>
        <p:txBody>
          <a:bodyPr/>
          <a:lstStyle/>
          <a:p>
            <a:pPr marL="342900" indent="-342900">
              <a:buFont typeface="Arial" panose="020B0604020202020204" pitchFamily="34" charset="0"/>
              <a:buChar char="•"/>
            </a:pPr>
            <a:endParaRPr lang="en-AU"/>
          </a:p>
          <a:p>
            <a:endParaRPr lang="en-US"/>
          </a:p>
        </p:txBody>
      </p:sp>
      <p:sp>
        <p:nvSpPr>
          <p:cNvPr id="4" name="Slide Number Placeholder 3">
            <a:extLst>
              <a:ext uri="{FF2B5EF4-FFF2-40B4-BE49-F238E27FC236}">
                <a16:creationId xmlns:a16="http://schemas.microsoft.com/office/drawing/2014/main" id="{3325FC75-BFCF-8941-3AA1-47A3E8905EDE}"/>
              </a:ext>
            </a:extLst>
          </p:cNvPr>
          <p:cNvSpPr>
            <a:spLocks noGrp="1"/>
          </p:cNvSpPr>
          <p:nvPr>
            <p:ph type="sldNum" sz="quarter" idx="12"/>
          </p:nvPr>
        </p:nvSpPr>
        <p:spPr/>
        <p:txBody>
          <a:bodyPr/>
          <a:lstStyle/>
          <a:p>
            <a:fld id="{DC22DD25-61AE-413C-B4D2-EF2365C9B2E1}" type="slidenum">
              <a:rPr lang="en-AU" noProof="0" smtClean="0"/>
              <a:t>11</a:t>
            </a:fld>
            <a:endParaRPr lang="en-AU" noProof="0"/>
          </a:p>
        </p:txBody>
      </p:sp>
      <p:graphicFrame>
        <p:nvGraphicFramePr>
          <p:cNvPr id="12" name="Content Placeholder 11">
            <a:extLst>
              <a:ext uri="{FF2B5EF4-FFF2-40B4-BE49-F238E27FC236}">
                <a16:creationId xmlns:a16="http://schemas.microsoft.com/office/drawing/2014/main" id="{EFF54378-2967-2540-8206-EF0D5D2CEFA5}"/>
              </a:ext>
            </a:extLst>
          </p:cNvPr>
          <p:cNvGraphicFramePr>
            <a:graphicFrameLocks noGrp="1"/>
          </p:cNvGraphicFramePr>
          <p:nvPr>
            <p:ph idx="13"/>
            <p:extLst>
              <p:ext uri="{D42A27DB-BD31-4B8C-83A1-F6EECF244321}">
                <p14:modId xmlns:p14="http://schemas.microsoft.com/office/powerpoint/2010/main" val="947682472"/>
              </p:ext>
            </p:extLst>
          </p:nvPr>
        </p:nvGraphicFramePr>
        <p:xfrm>
          <a:off x="843280" y="2086197"/>
          <a:ext cx="9337040" cy="437673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09707318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7C5A21-B67F-86C7-D2C1-27B9A9295FD8}"/>
              </a:ext>
            </a:extLst>
          </p:cNvPr>
          <p:cNvSpPr>
            <a:spLocks noGrp="1"/>
          </p:cNvSpPr>
          <p:nvPr>
            <p:ph type="title"/>
          </p:nvPr>
        </p:nvSpPr>
        <p:spPr/>
        <p:txBody>
          <a:bodyPr/>
          <a:lstStyle/>
          <a:p>
            <a:r>
              <a:rPr lang="en-US" sz="2800"/>
              <a:t>Survey suggests two opportunities might be worth pursuing for NZMPI</a:t>
            </a:r>
          </a:p>
        </p:txBody>
      </p:sp>
      <p:sp>
        <p:nvSpPr>
          <p:cNvPr id="3" name="Slide Number Placeholder 2">
            <a:extLst>
              <a:ext uri="{FF2B5EF4-FFF2-40B4-BE49-F238E27FC236}">
                <a16:creationId xmlns:a16="http://schemas.microsoft.com/office/drawing/2014/main" id="{4515F716-BC1A-9282-CD3A-FA71446F51FD}"/>
              </a:ext>
            </a:extLst>
          </p:cNvPr>
          <p:cNvSpPr>
            <a:spLocks noGrp="1"/>
          </p:cNvSpPr>
          <p:nvPr>
            <p:ph type="sldNum" sz="quarter" idx="12"/>
          </p:nvPr>
        </p:nvSpPr>
        <p:spPr/>
        <p:txBody>
          <a:bodyPr/>
          <a:lstStyle/>
          <a:p>
            <a:fld id="{DC22DD25-61AE-413C-B4D2-EF2365C9B2E1}" type="slidenum">
              <a:rPr lang="en-AU" noProof="0" smtClean="0"/>
              <a:t>12</a:t>
            </a:fld>
            <a:endParaRPr lang="en-AU" noProof="0"/>
          </a:p>
        </p:txBody>
      </p:sp>
      <p:graphicFrame>
        <p:nvGraphicFramePr>
          <p:cNvPr id="7" name="Content Placeholder 6">
            <a:extLst>
              <a:ext uri="{FF2B5EF4-FFF2-40B4-BE49-F238E27FC236}">
                <a16:creationId xmlns:a16="http://schemas.microsoft.com/office/drawing/2014/main" id="{A7408295-24C8-1138-D43E-FBF73BD13459}"/>
              </a:ext>
            </a:extLst>
          </p:cNvPr>
          <p:cNvGraphicFramePr>
            <a:graphicFrameLocks noGrp="1"/>
          </p:cNvGraphicFramePr>
          <p:nvPr>
            <p:ph idx="1"/>
            <p:extLst>
              <p:ext uri="{D42A27DB-BD31-4B8C-83A1-F6EECF244321}">
                <p14:modId xmlns:p14="http://schemas.microsoft.com/office/powerpoint/2010/main" val="2033223870"/>
              </p:ext>
            </p:extLst>
          </p:nvPr>
        </p:nvGraphicFramePr>
        <p:xfrm>
          <a:off x="1383506" y="1718482"/>
          <a:ext cx="9424987" cy="40179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6152703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390ACD-CF7D-49C2-D1AE-273AB91D06D9}"/>
              </a:ext>
            </a:extLst>
          </p:cNvPr>
          <p:cNvSpPr>
            <a:spLocks noGrp="1"/>
          </p:cNvSpPr>
          <p:nvPr>
            <p:ph type="title"/>
          </p:nvPr>
        </p:nvSpPr>
        <p:spPr/>
        <p:txBody>
          <a:bodyPr/>
          <a:lstStyle/>
          <a:p>
            <a:r>
              <a:rPr lang="en-US" sz="2800"/>
              <a:t>We developed an "opportunity map" of options for improving efficiency</a:t>
            </a:r>
          </a:p>
        </p:txBody>
      </p:sp>
      <p:sp>
        <p:nvSpPr>
          <p:cNvPr id="3" name="Content Placeholder 2">
            <a:extLst>
              <a:ext uri="{FF2B5EF4-FFF2-40B4-BE49-F238E27FC236}">
                <a16:creationId xmlns:a16="http://schemas.microsoft.com/office/drawing/2014/main" id="{234D38F0-6EFF-FBC4-7001-8D9B821B2B22}"/>
              </a:ext>
            </a:extLst>
          </p:cNvPr>
          <p:cNvSpPr>
            <a:spLocks noGrp="1"/>
          </p:cNvSpPr>
          <p:nvPr>
            <p:ph idx="1"/>
          </p:nvPr>
        </p:nvSpPr>
        <p:spPr>
          <a:xfrm>
            <a:off x="1108837" y="2020095"/>
            <a:ext cx="5400000" cy="4376944"/>
          </a:xfrm>
        </p:spPr>
        <p:txBody>
          <a:bodyPr vert="horz" lIns="91440" tIns="45720" rIns="91440" bIns="45720" rtlCol="0" anchor="t">
            <a:noAutofit/>
          </a:bodyPr>
          <a:lstStyle/>
          <a:p>
            <a:r>
              <a:rPr lang="en-US" b="1"/>
              <a:t>Objective</a:t>
            </a:r>
          </a:p>
          <a:p>
            <a:r>
              <a:rPr lang="en-US"/>
              <a:t>Identify two opportunities for NZMPI</a:t>
            </a:r>
            <a:endParaRPr lang="en-US">
              <a:cs typeface="Calibri"/>
            </a:endParaRPr>
          </a:p>
          <a:p>
            <a:pPr marL="457200" indent="-457200">
              <a:buFont typeface="+mj-lt"/>
              <a:buAutoNum type="arabicPeriod"/>
            </a:pPr>
            <a:r>
              <a:rPr lang="en-US"/>
              <a:t>“Actionable” - </a:t>
            </a:r>
            <a:r>
              <a:rPr lang="en-AU"/>
              <a:t>Capable of being piloted and implemented in the short-term (3 months)</a:t>
            </a:r>
          </a:p>
          <a:p>
            <a:pPr marL="457200" indent="-457200">
              <a:buFont typeface="+mj-lt"/>
              <a:buAutoNum type="arabicPeriod"/>
            </a:pPr>
            <a:r>
              <a:rPr lang="en-US"/>
              <a:t>Long-term - </a:t>
            </a:r>
            <a:r>
              <a:rPr lang="en-AU"/>
              <a:t>Could only be implemented with significant time and resources but offering a larger efficiency gain. </a:t>
            </a:r>
            <a:endParaRPr lang="en-US"/>
          </a:p>
          <a:p>
            <a:pPr marL="457200" indent="-457200">
              <a:buFont typeface="+mj-lt"/>
              <a:buAutoNum type="arabicPeriod"/>
            </a:pPr>
            <a:endParaRPr lang="en-US"/>
          </a:p>
        </p:txBody>
      </p:sp>
      <p:sp>
        <p:nvSpPr>
          <p:cNvPr id="4" name="Slide Number Placeholder 3">
            <a:extLst>
              <a:ext uri="{FF2B5EF4-FFF2-40B4-BE49-F238E27FC236}">
                <a16:creationId xmlns:a16="http://schemas.microsoft.com/office/drawing/2014/main" id="{40095AAE-3F3A-C216-1286-4F324CDCB9BB}"/>
              </a:ext>
            </a:extLst>
          </p:cNvPr>
          <p:cNvSpPr>
            <a:spLocks noGrp="1"/>
          </p:cNvSpPr>
          <p:nvPr>
            <p:ph type="sldNum" sz="quarter" idx="12"/>
          </p:nvPr>
        </p:nvSpPr>
        <p:spPr/>
        <p:txBody>
          <a:bodyPr/>
          <a:lstStyle/>
          <a:p>
            <a:fld id="{DC22DD25-61AE-413C-B4D2-EF2365C9B2E1}" type="slidenum">
              <a:rPr lang="en-AU" noProof="0" smtClean="0"/>
              <a:t>13</a:t>
            </a:fld>
            <a:endParaRPr lang="en-AU" noProof="0"/>
          </a:p>
        </p:txBody>
      </p:sp>
      <p:sp>
        <p:nvSpPr>
          <p:cNvPr id="5" name="Content Placeholder 4">
            <a:extLst>
              <a:ext uri="{FF2B5EF4-FFF2-40B4-BE49-F238E27FC236}">
                <a16:creationId xmlns:a16="http://schemas.microsoft.com/office/drawing/2014/main" id="{B77B6043-05F0-7AB6-A3B8-687889FD8353}"/>
              </a:ext>
            </a:extLst>
          </p:cNvPr>
          <p:cNvSpPr>
            <a:spLocks noGrp="1"/>
          </p:cNvSpPr>
          <p:nvPr>
            <p:ph idx="13"/>
          </p:nvPr>
        </p:nvSpPr>
        <p:spPr>
          <a:xfrm>
            <a:off x="7086765" y="2020095"/>
            <a:ext cx="3936960" cy="2985024"/>
          </a:xfrm>
        </p:spPr>
        <p:txBody>
          <a:bodyPr/>
          <a:lstStyle/>
          <a:p>
            <a:r>
              <a:rPr lang="en-US" b="1"/>
              <a:t>Sources of opportunities</a:t>
            </a:r>
          </a:p>
          <a:p>
            <a:pPr marL="457200" lvl="0" indent="-457200">
              <a:buFont typeface="+mj-lt"/>
              <a:buAutoNum type="arabicPeriod"/>
            </a:pPr>
            <a:r>
              <a:rPr lang="en-AU" sz="1800"/>
              <a:t>Research team (i.e. our background research)</a:t>
            </a:r>
          </a:p>
          <a:p>
            <a:pPr marL="457200" lvl="0" indent="-457200">
              <a:buFont typeface="+mj-lt"/>
              <a:buAutoNum type="arabicPeriod"/>
            </a:pPr>
            <a:r>
              <a:rPr lang="en-AU" sz="1800"/>
              <a:t>DAWE </a:t>
            </a:r>
          </a:p>
          <a:p>
            <a:pPr marL="457200" lvl="0" indent="-457200">
              <a:buFont typeface="+mj-lt"/>
              <a:buAutoNum type="arabicPeriod"/>
            </a:pPr>
            <a:r>
              <a:rPr lang="en-AU" sz="1800"/>
              <a:t>Survey</a:t>
            </a:r>
            <a:endParaRPr lang="en-US"/>
          </a:p>
        </p:txBody>
      </p:sp>
    </p:spTree>
    <p:extLst>
      <p:ext uri="{BB962C8B-B14F-4D97-AF65-F5344CB8AC3E}">
        <p14:creationId xmlns:p14="http://schemas.microsoft.com/office/powerpoint/2010/main" val="168451859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848872-4647-0F27-6F9A-A7F5256C9372}"/>
              </a:ext>
            </a:extLst>
          </p:cNvPr>
          <p:cNvSpPr>
            <a:spLocks noGrp="1"/>
          </p:cNvSpPr>
          <p:nvPr>
            <p:ph type="title"/>
          </p:nvPr>
        </p:nvSpPr>
        <p:spPr/>
        <p:txBody>
          <a:bodyPr/>
          <a:lstStyle/>
          <a:p>
            <a:r>
              <a:rPr lang="en-US" sz="2800"/>
              <a:t>After synthesis, we ended up with 37 distinct opportunities divided into 8 categories</a:t>
            </a:r>
          </a:p>
        </p:txBody>
      </p:sp>
      <p:sp>
        <p:nvSpPr>
          <p:cNvPr id="4" name="Slide Number Placeholder 3">
            <a:extLst>
              <a:ext uri="{FF2B5EF4-FFF2-40B4-BE49-F238E27FC236}">
                <a16:creationId xmlns:a16="http://schemas.microsoft.com/office/drawing/2014/main" id="{B81EDBBF-05E9-1549-3CB8-D90CE36D1065}"/>
              </a:ext>
            </a:extLst>
          </p:cNvPr>
          <p:cNvSpPr>
            <a:spLocks noGrp="1"/>
          </p:cNvSpPr>
          <p:nvPr>
            <p:ph type="sldNum" sz="quarter" idx="12"/>
          </p:nvPr>
        </p:nvSpPr>
        <p:spPr/>
        <p:txBody>
          <a:bodyPr/>
          <a:lstStyle/>
          <a:p>
            <a:fld id="{DC22DD25-61AE-413C-B4D2-EF2365C9B2E1}" type="slidenum">
              <a:rPr lang="en-AU" noProof="0" smtClean="0"/>
              <a:t>14</a:t>
            </a:fld>
            <a:endParaRPr lang="en-AU" noProof="0"/>
          </a:p>
        </p:txBody>
      </p:sp>
      <p:grpSp>
        <p:nvGrpSpPr>
          <p:cNvPr id="28" name="Group 27">
            <a:extLst>
              <a:ext uri="{FF2B5EF4-FFF2-40B4-BE49-F238E27FC236}">
                <a16:creationId xmlns:a16="http://schemas.microsoft.com/office/drawing/2014/main" id="{066A5FF7-3DFF-CE77-F20E-E44BC0610B73}"/>
              </a:ext>
            </a:extLst>
          </p:cNvPr>
          <p:cNvGrpSpPr/>
          <p:nvPr/>
        </p:nvGrpSpPr>
        <p:grpSpPr>
          <a:xfrm>
            <a:off x="3075709" y="1751909"/>
            <a:ext cx="1821263" cy="3488146"/>
            <a:chOff x="2916992" y="1380737"/>
            <a:chExt cx="2522290" cy="4815513"/>
          </a:xfrm>
        </p:grpSpPr>
        <p:pic>
          <p:nvPicPr>
            <p:cNvPr id="8" name="Graphic 7" descr="Document outline">
              <a:extLst>
                <a:ext uri="{FF2B5EF4-FFF2-40B4-BE49-F238E27FC236}">
                  <a16:creationId xmlns:a16="http://schemas.microsoft.com/office/drawing/2014/main" id="{698EAA40-C57E-7A0F-9851-F8FE067E400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916993" y="1380737"/>
              <a:ext cx="2522289" cy="2522289"/>
            </a:xfrm>
            <a:prstGeom prst="rect">
              <a:avLst/>
            </a:prstGeom>
          </p:spPr>
        </p:pic>
        <p:pic>
          <p:nvPicPr>
            <p:cNvPr id="10" name="Graphic 9" descr="Document outline">
              <a:extLst>
                <a:ext uri="{FF2B5EF4-FFF2-40B4-BE49-F238E27FC236}">
                  <a16:creationId xmlns:a16="http://schemas.microsoft.com/office/drawing/2014/main" id="{C8DFEA9A-761C-65C1-4DFE-C7213D18DFE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916993" y="2527349"/>
              <a:ext cx="2522289" cy="2522289"/>
            </a:xfrm>
            <a:prstGeom prst="rect">
              <a:avLst/>
            </a:prstGeom>
          </p:spPr>
        </p:pic>
        <p:pic>
          <p:nvPicPr>
            <p:cNvPr id="11" name="Graphic 10" descr="Document outline">
              <a:extLst>
                <a:ext uri="{FF2B5EF4-FFF2-40B4-BE49-F238E27FC236}">
                  <a16:creationId xmlns:a16="http://schemas.microsoft.com/office/drawing/2014/main" id="{59D39A4C-4A15-6232-2039-6135C804C727}"/>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2916992" y="3673961"/>
              <a:ext cx="2522289" cy="2522289"/>
            </a:xfrm>
            <a:prstGeom prst="rect">
              <a:avLst/>
            </a:prstGeom>
          </p:spPr>
        </p:pic>
      </p:grpSp>
      <p:sp>
        <p:nvSpPr>
          <p:cNvPr id="22" name="Rounded Rectangle 21">
            <a:extLst>
              <a:ext uri="{FF2B5EF4-FFF2-40B4-BE49-F238E27FC236}">
                <a16:creationId xmlns:a16="http://schemas.microsoft.com/office/drawing/2014/main" id="{4D5DA055-44DA-F289-E6A1-5487E36B6D57}"/>
              </a:ext>
            </a:extLst>
          </p:cNvPr>
          <p:cNvSpPr/>
          <p:nvPr/>
        </p:nvSpPr>
        <p:spPr>
          <a:xfrm>
            <a:off x="368135" y="1593771"/>
            <a:ext cx="2185060" cy="1255585"/>
          </a:xfrm>
          <a:prstGeom prst="roundRect">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Research Team (13)</a:t>
            </a:r>
          </a:p>
        </p:txBody>
      </p:sp>
      <p:sp>
        <p:nvSpPr>
          <p:cNvPr id="23" name="Rounded Rectangle 22">
            <a:extLst>
              <a:ext uri="{FF2B5EF4-FFF2-40B4-BE49-F238E27FC236}">
                <a16:creationId xmlns:a16="http://schemas.microsoft.com/office/drawing/2014/main" id="{C4EC6FA6-481E-7019-354A-59F0F71FD978}"/>
              </a:ext>
            </a:extLst>
          </p:cNvPr>
          <p:cNvSpPr/>
          <p:nvPr/>
        </p:nvSpPr>
        <p:spPr>
          <a:xfrm>
            <a:off x="368135" y="3160702"/>
            <a:ext cx="2185060" cy="1255585"/>
          </a:xfrm>
          <a:prstGeom prst="roundRect">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DAWE (11)</a:t>
            </a:r>
          </a:p>
        </p:txBody>
      </p:sp>
      <p:sp>
        <p:nvSpPr>
          <p:cNvPr id="24" name="Rounded Rectangle 23">
            <a:extLst>
              <a:ext uri="{FF2B5EF4-FFF2-40B4-BE49-F238E27FC236}">
                <a16:creationId xmlns:a16="http://schemas.microsoft.com/office/drawing/2014/main" id="{23CB5548-D4F0-F5DC-A3CF-21380FDD317E}"/>
              </a:ext>
            </a:extLst>
          </p:cNvPr>
          <p:cNvSpPr/>
          <p:nvPr/>
        </p:nvSpPr>
        <p:spPr>
          <a:xfrm>
            <a:off x="368135" y="4727633"/>
            <a:ext cx="2185060" cy="1255585"/>
          </a:xfrm>
          <a:prstGeom prst="roundRect">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Survey (32)</a:t>
            </a:r>
          </a:p>
        </p:txBody>
      </p:sp>
      <p:sp>
        <p:nvSpPr>
          <p:cNvPr id="26" name="Right Brace 25">
            <a:extLst>
              <a:ext uri="{FF2B5EF4-FFF2-40B4-BE49-F238E27FC236}">
                <a16:creationId xmlns:a16="http://schemas.microsoft.com/office/drawing/2014/main" id="{B0127504-7816-99AF-DC18-A410397A6659}"/>
              </a:ext>
            </a:extLst>
          </p:cNvPr>
          <p:cNvSpPr/>
          <p:nvPr/>
        </p:nvSpPr>
        <p:spPr>
          <a:xfrm>
            <a:off x="2553195" y="1593771"/>
            <a:ext cx="522514" cy="4389447"/>
          </a:xfrm>
          <a:prstGeom prst="rightBrace">
            <a:avLst>
              <a:gd name="adj1" fmla="val 8333"/>
              <a:gd name="adj2" fmla="val 46754"/>
            </a:avLst>
          </a:prstGeom>
          <a:ln w="41275"/>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TextBox 28">
            <a:extLst>
              <a:ext uri="{FF2B5EF4-FFF2-40B4-BE49-F238E27FC236}">
                <a16:creationId xmlns:a16="http://schemas.microsoft.com/office/drawing/2014/main" id="{8DF5E56C-9D89-EAEE-D5CE-2666A28CA6B2}"/>
              </a:ext>
            </a:extLst>
          </p:cNvPr>
          <p:cNvSpPr txBox="1"/>
          <p:nvPr/>
        </p:nvSpPr>
        <p:spPr>
          <a:xfrm>
            <a:off x="3075709" y="5385410"/>
            <a:ext cx="1821262" cy="646331"/>
          </a:xfrm>
          <a:prstGeom prst="rect">
            <a:avLst/>
          </a:prstGeom>
          <a:noFill/>
        </p:spPr>
        <p:txBody>
          <a:bodyPr wrap="square" rtlCol="0">
            <a:spAutoFit/>
          </a:bodyPr>
          <a:lstStyle/>
          <a:p>
            <a:pPr algn="ctr"/>
            <a:r>
              <a:rPr lang="en-US"/>
              <a:t>56 Opportunities with overlap</a:t>
            </a:r>
          </a:p>
        </p:txBody>
      </p:sp>
      <p:sp>
        <p:nvSpPr>
          <p:cNvPr id="30" name="Right Arrow 29">
            <a:extLst>
              <a:ext uri="{FF2B5EF4-FFF2-40B4-BE49-F238E27FC236}">
                <a16:creationId xmlns:a16="http://schemas.microsoft.com/office/drawing/2014/main" id="{F58DD330-51FD-19E8-7A7F-95F5C92E3EE4}"/>
              </a:ext>
            </a:extLst>
          </p:cNvPr>
          <p:cNvSpPr/>
          <p:nvPr/>
        </p:nvSpPr>
        <p:spPr>
          <a:xfrm>
            <a:off x="5151727" y="2636322"/>
            <a:ext cx="2436605" cy="191219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Code and merge</a:t>
            </a:r>
          </a:p>
        </p:txBody>
      </p:sp>
      <p:graphicFrame>
        <p:nvGraphicFramePr>
          <p:cNvPr id="31" name="Diagram 30">
            <a:extLst>
              <a:ext uri="{FF2B5EF4-FFF2-40B4-BE49-F238E27FC236}">
                <a16:creationId xmlns:a16="http://schemas.microsoft.com/office/drawing/2014/main" id="{917B3C6E-041B-7B11-B62C-883D0234D868}"/>
              </a:ext>
            </a:extLst>
          </p:cNvPr>
          <p:cNvGraphicFramePr/>
          <p:nvPr>
            <p:extLst>
              <p:ext uri="{D42A27DB-BD31-4B8C-83A1-F6EECF244321}">
                <p14:modId xmlns:p14="http://schemas.microsoft.com/office/powerpoint/2010/main" val="729940945"/>
              </p:ext>
            </p:extLst>
          </p:nvPr>
        </p:nvGraphicFramePr>
        <p:xfrm>
          <a:off x="7683335" y="1069265"/>
          <a:ext cx="3699724" cy="5046305"/>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74519415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a:extLst>
              <a:ext uri="{FF2B5EF4-FFF2-40B4-BE49-F238E27FC236}">
                <a16:creationId xmlns:a16="http://schemas.microsoft.com/office/drawing/2014/main" id="{8F801193-D66C-E10E-3AD3-F92F8AF87624}"/>
              </a:ext>
            </a:extLst>
          </p:cNvPr>
          <p:cNvGraphicFramePr>
            <a:graphicFrameLocks noGrp="1"/>
          </p:cNvGraphicFramePr>
          <p:nvPr>
            <p:ph idx="1"/>
            <p:extLst>
              <p:ext uri="{D42A27DB-BD31-4B8C-83A1-F6EECF244321}">
                <p14:modId xmlns:p14="http://schemas.microsoft.com/office/powerpoint/2010/main" val="2555148951"/>
              </p:ext>
            </p:extLst>
          </p:nvPr>
        </p:nvGraphicFramePr>
        <p:xfrm>
          <a:off x="3426592" y="115790"/>
          <a:ext cx="7956467" cy="6626420"/>
        </p:xfrm>
        <a:graphic>
          <a:graphicData uri="http://schemas.openxmlformats.org/drawingml/2006/table">
            <a:tbl>
              <a:tblPr firstRow="1" firstCol="1" bandRow="1">
                <a:tableStyleId>{5C22544A-7EE6-4342-B048-85BDC9FD1C3A}</a:tableStyleId>
              </a:tblPr>
              <a:tblGrid>
                <a:gridCol w="1667922">
                  <a:extLst>
                    <a:ext uri="{9D8B030D-6E8A-4147-A177-3AD203B41FA5}">
                      <a16:colId xmlns:a16="http://schemas.microsoft.com/office/drawing/2014/main" val="1964268351"/>
                    </a:ext>
                  </a:extLst>
                </a:gridCol>
                <a:gridCol w="3754362">
                  <a:extLst>
                    <a:ext uri="{9D8B030D-6E8A-4147-A177-3AD203B41FA5}">
                      <a16:colId xmlns:a16="http://schemas.microsoft.com/office/drawing/2014/main" val="429736772"/>
                    </a:ext>
                  </a:extLst>
                </a:gridCol>
                <a:gridCol w="1580086">
                  <a:extLst>
                    <a:ext uri="{9D8B030D-6E8A-4147-A177-3AD203B41FA5}">
                      <a16:colId xmlns:a16="http://schemas.microsoft.com/office/drawing/2014/main" val="2939762169"/>
                    </a:ext>
                  </a:extLst>
                </a:gridCol>
                <a:gridCol w="954097">
                  <a:extLst>
                    <a:ext uri="{9D8B030D-6E8A-4147-A177-3AD203B41FA5}">
                      <a16:colId xmlns:a16="http://schemas.microsoft.com/office/drawing/2014/main" val="2075973009"/>
                    </a:ext>
                  </a:extLst>
                </a:gridCol>
              </a:tblGrid>
              <a:tr h="271932">
                <a:tc>
                  <a:txBody>
                    <a:bodyPr/>
                    <a:lstStyle/>
                    <a:p>
                      <a:pPr>
                        <a:lnSpc>
                          <a:spcPct val="107000"/>
                        </a:lnSpc>
                      </a:pPr>
                      <a:r>
                        <a:rPr lang="en-AU" sz="1000">
                          <a:effectLst/>
                        </a:rPr>
                        <a:t>Category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Opportunity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Source</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 support</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2269058925"/>
                  </a:ext>
                </a:extLst>
              </a:tr>
              <a:tr h="156650">
                <a:tc rowSpan="5">
                  <a:txBody>
                    <a:bodyPr/>
                    <a:lstStyle/>
                    <a:p>
                      <a:pPr>
                        <a:lnSpc>
                          <a:spcPct val="107000"/>
                        </a:lnSpc>
                      </a:pPr>
                      <a:r>
                        <a:rPr lang="en-AU" sz="1000">
                          <a:effectLst/>
                        </a:rPr>
                        <a:t>Analyst Productivity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Improve staff training</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4/61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3785650829"/>
                  </a:ext>
                </a:extLst>
              </a:tr>
              <a:tr h="156650">
                <a:tc vMerge="1">
                  <a:txBody>
                    <a:bodyPr/>
                    <a:lstStyle/>
                    <a:p>
                      <a:endParaRPr lang="en-US"/>
                    </a:p>
                  </a:txBody>
                  <a:tcPr/>
                </a:tc>
                <a:tc>
                  <a:txBody>
                    <a:bodyPr/>
                    <a:lstStyle/>
                    <a:p>
                      <a:pPr>
                        <a:lnSpc>
                          <a:spcPct val="107000"/>
                        </a:lnSpc>
                      </a:pPr>
                      <a:r>
                        <a:rPr lang="en-AU" sz="1000">
                          <a:effectLst/>
                        </a:rPr>
                        <a:t>Retain experienced analysts for longer</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3/61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872230098"/>
                  </a:ext>
                </a:extLst>
              </a:tr>
              <a:tr h="156650">
                <a:tc vMerge="1">
                  <a:txBody>
                    <a:bodyPr/>
                    <a:lstStyle/>
                    <a:p>
                      <a:endParaRPr lang="en-US"/>
                    </a:p>
                  </a:txBody>
                  <a:tcPr/>
                </a:tc>
                <a:tc>
                  <a:txBody>
                    <a:bodyPr/>
                    <a:lstStyle/>
                    <a:p>
                      <a:pPr>
                        <a:lnSpc>
                          <a:spcPct val="107000"/>
                        </a:lnSpc>
                      </a:pPr>
                      <a:r>
                        <a:rPr lang="en-AU" sz="1000">
                          <a:effectLst/>
                        </a:rPr>
                        <a:t>Focus analyst workload</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 RT</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1/61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2800563833"/>
                  </a:ext>
                </a:extLst>
              </a:tr>
              <a:tr h="156650">
                <a:tc vMerge="1">
                  <a:txBody>
                    <a:bodyPr/>
                    <a:lstStyle/>
                    <a:p>
                      <a:endParaRPr lang="en-US"/>
                    </a:p>
                  </a:txBody>
                  <a:tcPr/>
                </a:tc>
                <a:tc>
                  <a:txBody>
                    <a:bodyPr/>
                    <a:lstStyle/>
                    <a:p>
                      <a:pPr>
                        <a:lnSpc>
                          <a:spcPct val="107000"/>
                        </a:lnSpc>
                      </a:pPr>
                      <a:r>
                        <a:rPr lang="en-AU" sz="1000">
                          <a:effectLst/>
                        </a:rPr>
                        <a:t>Accelerate expertise development</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RT</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 </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4214099616"/>
                  </a:ext>
                </a:extLst>
              </a:tr>
              <a:tr h="156650">
                <a:tc vMerge="1">
                  <a:txBody>
                    <a:bodyPr/>
                    <a:lstStyle/>
                    <a:p>
                      <a:endParaRPr lang="en-US"/>
                    </a:p>
                  </a:txBody>
                  <a:tcPr/>
                </a:tc>
                <a:tc>
                  <a:txBody>
                    <a:bodyPr/>
                    <a:lstStyle/>
                    <a:p>
                      <a:pPr>
                        <a:lnSpc>
                          <a:spcPct val="107000"/>
                        </a:lnSpc>
                      </a:pPr>
                      <a:r>
                        <a:rPr lang="en-AU" sz="1000">
                          <a:effectLst/>
                        </a:rPr>
                        <a:t>Select for most productive analysts</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RT</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 </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251660379"/>
                  </a:ext>
                </a:extLst>
              </a:tr>
              <a:tr h="156650">
                <a:tc rowSpan="5">
                  <a:txBody>
                    <a:bodyPr/>
                    <a:lstStyle/>
                    <a:p>
                      <a:pPr>
                        <a:lnSpc>
                          <a:spcPct val="107000"/>
                        </a:lnSpc>
                      </a:pPr>
                      <a:r>
                        <a:rPr lang="en-AU" sz="1000">
                          <a:effectLst/>
                        </a:rPr>
                        <a:t>Management</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Improve planning</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6/61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1692461023"/>
                  </a:ext>
                </a:extLst>
              </a:tr>
              <a:tr h="156650">
                <a:tc vMerge="1">
                  <a:txBody>
                    <a:bodyPr/>
                    <a:lstStyle/>
                    <a:p>
                      <a:endParaRPr lang="en-US"/>
                    </a:p>
                  </a:txBody>
                  <a:tcPr/>
                </a:tc>
                <a:tc>
                  <a:txBody>
                    <a:bodyPr/>
                    <a:lstStyle/>
                    <a:p>
                      <a:pPr>
                        <a:lnSpc>
                          <a:spcPct val="107000"/>
                        </a:lnSpc>
                      </a:pPr>
                      <a:r>
                        <a:rPr lang="en-AU" sz="1000">
                          <a:effectLst/>
                        </a:rPr>
                        <a:t>Reduce interference from risk managers</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1/61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1362456811"/>
                  </a:ext>
                </a:extLst>
              </a:tr>
              <a:tr h="320587">
                <a:tc vMerge="1">
                  <a:txBody>
                    <a:bodyPr/>
                    <a:lstStyle/>
                    <a:p>
                      <a:endParaRPr lang="en-US"/>
                    </a:p>
                  </a:txBody>
                  <a:tcPr/>
                </a:tc>
                <a:tc>
                  <a:txBody>
                    <a:bodyPr/>
                    <a:lstStyle/>
                    <a:p>
                      <a:pPr>
                        <a:lnSpc>
                          <a:spcPct val="107000"/>
                        </a:lnSpc>
                      </a:pPr>
                      <a:r>
                        <a:rPr lang="en-AU" sz="1000">
                          <a:effectLst/>
                        </a:rPr>
                        <a:t>Reduce number of analysts working on a particular IRA</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1/61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1073814827"/>
                  </a:ext>
                </a:extLst>
              </a:tr>
              <a:tr h="156650">
                <a:tc vMerge="1">
                  <a:txBody>
                    <a:bodyPr/>
                    <a:lstStyle/>
                    <a:p>
                      <a:endParaRPr lang="en-US"/>
                    </a:p>
                  </a:txBody>
                  <a:tcPr/>
                </a:tc>
                <a:tc>
                  <a:txBody>
                    <a:bodyPr/>
                    <a:lstStyle/>
                    <a:p>
                      <a:pPr>
                        <a:lnSpc>
                          <a:spcPct val="107000"/>
                        </a:lnSpc>
                      </a:pPr>
                      <a:r>
                        <a:rPr lang="en-AU" sz="1000">
                          <a:effectLst/>
                        </a:rPr>
                        <a:t>Improve information sharing</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1/61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2659917309"/>
                  </a:ext>
                </a:extLst>
              </a:tr>
              <a:tr h="156650">
                <a:tc vMerge="1">
                  <a:txBody>
                    <a:bodyPr/>
                    <a:lstStyle/>
                    <a:p>
                      <a:endParaRPr lang="en-US"/>
                    </a:p>
                  </a:txBody>
                  <a:tcPr/>
                </a:tc>
                <a:tc>
                  <a:txBody>
                    <a:bodyPr/>
                    <a:lstStyle/>
                    <a:p>
                      <a:pPr>
                        <a:lnSpc>
                          <a:spcPct val="107000"/>
                        </a:lnSpc>
                      </a:pPr>
                      <a:r>
                        <a:rPr lang="en-AU" sz="1000">
                          <a:effectLst/>
                        </a:rPr>
                        <a:t>Formal request process</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1/61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10036026"/>
                  </a:ext>
                </a:extLst>
              </a:tr>
              <a:tr h="156650">
                <a:tc rowSpan="3">
                  <a:txBody>
                    <a:bodyPr/>
                    <a:lstStyle/>
                    <a:p>
                      <a:pPr>
                        <a:lnSpc>
                          <a:spcPct val="107000"/>
                        </a:lnSpc>
                      </a:pPr>
                      <a:r>
                        <a:rPr lang="en-AU" sz="1000">
                          <a:effectLst/>
                        </a:rPr>
                        <a:t>Org Structure</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Specialised IRA team</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2/61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2445574186"/>
                  </a:ext>
                </a:extLst>
              </a:tr>
              <a:tr h="156650">
                <a:tc vMerge="1">
                  <a:txBody>
                    <a:bodyPr/>
                    <a:lstStyle/>
                    <a:p>
                      <a:endParaRPr lang="en-US"/>
                    </a:p>
                  </a:txBody>
                  <a:tcPr/>
                </a:tc>
                <a:tc>
                  <a:txBody>
                    <a:bodyPr/>
                    <a:lstStyle/>
                    <a:p>
                      <a:pPr>
                        <a:lnSpc>
                          <a:spcPct val="107000"/>
                        </a:lnSpc>
                      </a:pPr>
                      <a:r>
                        <a:rPr lang="en-AU" sz="1000">
                          <a:effectLst/>
                        </a:rPr>
                        <a:t>IRA policy team</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2/61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1168254539"/>
                  </a:ext>
                </a:extLst>
              </a:tr>
              <a:tr h="156650">
                <a:tc vMerge="1">
                  <a:txBody>
                    <a:bodyPr/>
                    <a:lstStyle/>
                    <a:p>
                      <a:endParaRPr lang="en-US"/>
                    </a:p>
                  </a:txBody>
                  <a:tcPr/>
                </a:tc>
                <a:tc>
                  <a:txBody>
                    <a:bodyPr/>
                    <a:lstStyle/>
                    <a:p>
                      <a:pPr>
                        <a:lnSpc>
                          <a:spcPct val="107000"/>
                        </a:lnSpc>
                      </a:pPr>
                      <a:r>
                        <a:rPr lang="en-AU" sz="1000">
                          <a:effectLst/>
                        </a:rPr>
                        <a:t>Stakeholder engagement team</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DAWE</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 </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3776731417"/>
                  </a:ext>
                </a:extLst>
              </a:tr>
              <a:tr h="156650">
                <a:tc rowSpan="3">
                  <a:txBody>
                    <a:bodyPr/>
                    <a:lstStyle/>
                    <a:p>
                      <a:pPr>
                        <a:lnSpc>
                          <a:spcPct val="107000"/>
                        </a:lnSpc>
                      </a:pPr>
                      <a:r>
                        <a:rPr lang="en-AU" sz="1000">
                          <a:effectLst/>
                        </a:rPr>
                        <a:t>Review and engagement</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Review clearance requirements</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1/61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7543101"/>
                  </a:ext>
                </a:extLst>
              </a:tr>
              <a:tr h="156650">
                <a:tc vMerge="1">
                  <a:txBody>
                    <a:bodyPr/>
                    <a:lstStyle/>
                    <a:p>
                      <a:endParaRPr lang="en-US"/>
                    </a:p>
                  </a:txBody>
                  <a:tcPr/>
                </a:tc>
                <a:tc>
                  <a:txBody>
                    <a:bodyPr/>
                    <a:lstStyle/>
                    <a:p>
                      <a:pPr>
                        <a:lnSpc>
                          <a:spcPct val="107000"/>
                        </a:lnSpc>
                      </a:pPr>
                      <a:r>
                        <a:rPr lang="en-AU" sz="1000">
                          <a:effectLst/>
                        </a:rPr>
                        <a:t>Streamlining the review process</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1/61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2611374221"/>
                  </a:ext>
                </a:extLst>
              </a:tr>
              <a:tr h="156650">
                <a:tc vMerge="1">
                  <a:txBody>
                    <a:bodyPr/>
                    <a:lstStyle/>
                    <a:p>
                      <a:endParaRPr lang="en-US"/>
                    </a:p>
                  </a:txBody>
                  <a:tcPr/>
                </a:tc>
                <a:tc>
                  <a:txBody>
                    <a:bodyPr/>
                    <a:lstStyle/>
                    <a:p>
                      <a:pPr>
                        <a:lnSpc>
                          <a:spcPct val="107000"/>
                        </a:lnSpc>
                      </a:pPr>
                      <a:r>
                        <a:rPr lang="en-AU" sz="1000">
                          <a:effectLst/>
                        </a:rPr>
                        <a:t>Stakeholder training/awareness</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1/61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4280956098"/>
                  </a:ext>
                </a:extLst>
              </a:tr>
              <a:tr h="271932">
                <a:tc rowSpan="4">
                  <a:txBody>
                    <a:bodyPr/>
                    <a:lstStyle/>
                    <a:p>
                      <a:pPr>
                        <a:lnSpc>
                          <a:spcPct val="107000"/>
                        </a:lnSpc>
                      </a:pPr>
                      <a:r>
                        <a:rPr lang="en-AU" sz="1000">
                          <a:effectLst/>
                        </a:rPr>
                        <a:t>Standardisations</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Standardise/refine risk assessment methodology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2/61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513232588"/>
                  </a:ext>
                </a:extLst>
              </a:tr>
              <a:tr h="156650">
                <a:tc vMerge="1">
                  <a:txBody>
                    <a:bodyPr/>
                    <a:lstStyle/>
                    <a:p>
                      <a:endParaRPr lang="en-US"/>
                    </a:p>
                  </a:txBody>
                  <a:tcPr/>
                </a:tc>
                <a:tc>
                  <a:txBody>
                    <a:bodyPr/>
                    <a:lstStyle/>
                    <a:p>
                      <a:pPr>
                        <a:lnSpc>
                          <a:spcPct val="107000"/>
                        </a:lnSpc>
                      </a:pPr>
                      <a:r>
                        <a:rPr lang="en-AU" sz="1000">
                          <a:effectLst/>
                        </a:rPr>
                        <a:t>Standardise ALOR</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1/61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111329799"/>
                  </a:ext>
                </a:extLst>
              </a:tr>
              <a:tr h="271932">
                <a:tc vMerge="1">
                  <a:txBody>
                    <a:bodyPr/>
                    <a:lstStyle/>
                    <a:p>
                      <a:endParaRPr lang="en-US"/>
                    </a:p>
                  </a:txBody>
                  <a:tcPr/>
                </a:tc>
                <a:tc>
                  <a:txBody>
                    <a:bodyPr/>
                    <a:lstStyle/>
                    <a:p>
                      <a:pPr>
                        <a:lnSpc>
                          <a:spcPct val="107000"/>
                        </a:lnSpc>
                      </a:pPr>
                      <a:r>
                        <a:rPr lang="en-AU" sz="1000">
                          <a:effectLst/>
                        </a:rPr>
                        <a:t>Standardise how probabilities are communicated</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1/61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887107145"/>
                  </a:ext>
                </a:extLst>
              </a:tr>
              <a:tr h="156650">
                <a:tc vMerge="1">
                  <a:txBody>
                    <a:bodyPr/>
                    <a:lstStyle/>
                    <a:p>
                      <a:endParaRPr lang="en-US"/>
                    </a:p>
                  </a:txBody>
                  <a:tcPr/>
                </a:tc>
                <a:tc>
                  <a:txBody>
                    <a:bodyPr/>
                    <a:lstStyle/>
                    <a:p>
                      <a:pPr>
                        <a:lnSpc>
                          <a:spcPct val="107000"/>
                        </a:lnSpc>
                      </a:pPr>
                      <a:r>
                        <a:rPr lang="en-AU" sz="1000">
                          <a:effectLst/>
                        </a:rPr>
                        <a:t>Standardise ‘quarantine pest’</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1/61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1895746584"/>
                  </a:ext>
                </a:extLst>
              </a:tr>
              <a:tr h="156650">
                <a:tc rowSpan="10">
                  <a:txBody>
                    <a:bodyPr/>
                    <a:lstStyle/>
                    <a:p>
                      <a:pPr>
                        <a:lnSpc>
                          <a:spcPct val="107000"/>
                        </a:lnSpc>
                      </a:pPr>
                      <a:r>
                        <a:rPr lang="en-AU" sz="1000">
                          <a:effectLst/>
                        </a:rPr>
                        <a:t>Work reduction</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Improve access to scientific literature</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6/61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2468416778"/>
                  </a:ext>
                </a:extLst>
              </a:tr>
              <a:tr h="156650">
                <a:tc vMerge="1">
                  <a:txBody>
                    <a:bodyPr/>
                    <a:lstStyle/>
                    <a:p>
                      <a:endParaRPr lang="en-US"/>
                    </a:p>
                  </a:txBody>
                  <a:tcPr/>
                </a:tc>
                <a:tc>
                  <a:txBody>
                    <a:bodyPr/>
                    <a:lstStyle/>
                    <a:p>
                      <a:pPr>
                        <a:lnSpc>
                          <a:spcPct val="107000"/>
                        </a:lnSpc>
                      </a:pPr>
                      <a:r>
                        <a:rPr lang="en-AU" sz="1000">
                          <a:effectLst/>
                        </a:rPr>
                        <a:t>Limit scope of IRA</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 RT, DAWE</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4/61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51392151"/>
                  </a:ext>
                </a:extLst>
              </a:tr>
              <a:tr h="156650">
                <a:tc vMerge="1">
                  <a:txBody>
                    <a:bodyPr/>
                    <a:lstStyle/>
                    <a:p>
                      <a:endParaRPr lang="en-US"/>
                    </a:p>
                  </a:txBody>
                  <a:tcPr/>
                </a:tc>
                <a:tc>
                  <a:txBody>
                    <a:bodyPr/>
                    <a:lstStyle/>
                    <a:p>
                      <a:pPr>
                        <a:lnSpc>
                          <a:spcPct val="107000"/>
                        </a:lnSpc>
                      </a:pPr>
                      <a:r>
                        <a:rPr lang="en-AU" sz="1000">
                          <a:effectLst/>
                        </a:rPr>
                        <a:t>Broad PRA</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 RT, DAWE</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1/61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3399017132"/>
                  </a:ext>
                </a:extLst>
              </a:tr>
              <a:tr h="156650">
                <a:tc vMerge="1">
                  <a:txBody>
                    <a:bodyPr/>
                    <a:lstStyle/>
                    <a:p>
                      <a:endParaRPr lang="en-US"/>
                    </a:p>
                  </a:txBody>
                  <a:tcPr/>
                </a:tc>
                <a:tc>
                  <a:txBody>
                    <a:bodyPr/>
                    <a:lstStyle/>
                    <a:p>
                      <a:pPr>
                        <a:lnSpc>
                          <a:spcPct val="107000"/>
                        </a:lnSpc>
                      </a:pPr>
                      <a:r>
                        <a:rPr lang="en-AU" sz="1000">
                          <a:effectLst/>
                        </a:rPr>
                        <a:t>Tailored products</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1/61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43402454"/>
                  </a:ext>
                </a:extLst>
              </a:tr>
              <a:tr h="156650">
                <a:tc vMerge="1">
                  <a:txBody>
                    <a:bodyPr/>
                    <a:lstStyle/>
                    <a:p>
                      <a:endParaRPr lang="en-US"/>
                    </a:p>
                  </a:txBody>
                  <a:tcPr/>
                </a:tc>
                <a:tc>
                  <a:txBody>
                    <a:bodyPr/>
                    <a:lstStyle/>
                    <a:p>
                      <a:pPr>
                        <a:lnSpc>
                          <a:spcPct val="107000"/>
                        </a:lnSpc>
                      </a:pPr>
                      <a:r>
                        <a:rPr lang="en-AU" sz="1000">
                          <a:effectLst/>
                        </a:rPr>
                        <a:t>Improve editing support</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1/61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992012700"/>
                  </a:ext>
                </a:extLst>
              </a:tr>
              <a:tr h="156650">
                <a:tc vMerge="1">
                  <a:txBody>
                    <a:bodyPr/>
                    <a:lstStyle/>
                    <a:p>
                      <a:endParaRPr lang="en-US"/>
                    </a:p>
                  </a:txBody>
                  <a:tcPr/>
                </a:tc>
                <a:tc>
                  <a:txBody>
                    <a:bodyPr/>
                    <a:lstStyle/>
                    <a:p>
                      <a:pPr>
                        <a:lnSpc>
                          <a:spcPct val="107000"/>
                        </a:lnSpc>
                      </a:pPr>
                      <a:r>
                        <a:rPr lang="en-AU" sz="1000">
                          <a:effectLst/>
                        </a:rPr>
                        <a:t>Exploit redundancies</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RT</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 </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246001974"/>
                  </a:ext>
                </a:extLst>
              </a:tr>
              <a:tr h="156650">
                <a:tc vMerge="1">
                  <a:txBody>
                    <a:bodyPr/>
                    <a:lstStyle/>
                    <a:p>
                      <a:endParaRPr lang="en-US"/>
                    </a:p>
                  </a:txBody>
                  <a:tcPr/>
                </a:tc>
                <a:tc>
                  <a:txBody>
                    <a:bodyPr/>
                    <a:lstStyle/>
                    <a:p>
                      <a:pPr>
                        <a:lnSpc>
                          <a:spcPct val="107000"/>
                        </a:lnSpc>
                      </a:pPr>
                      <a:r>
                        <a:rPr lang="en-AU" sz="1000">
                          <a:effectLst/>
                        </a:rPr>
                        <a:t>Greater use of presumptions or defaults</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RT</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 </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730715000"/>
                  </a:ext>
                </a:extLst>
              </a:tr>
              <a:tr h="156650">
                <a:tc vMerge="1">
                  <a:txBody>
                    <a:bodyPr/>
                    <a:lstStyle/>
                    <a:p>
                      <a:endParaRPr lang="en-US"/>
                    </a:p>
                  </a:txBody>
                  <a:tcPr/>
                </a:tc>
                <a:tc>
                  <a:txBody>
                    <a:bodyPr/>
                    <a:lstStyle/>
                    <a:p>
                      <a:pPr>
                        <a:lnSpc>
                          <a:spcPct val="107000"/>
                        </a:lnSpc>
                      </a:pPr>
                      <a:r>
                        <a:rPr lang="en-AU" sz="1000">
                          <a:effectLst/>
                        </a:rPr>
                        <a:t>Use existing policy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DAWE</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 </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3140636612"/>
                  </a:ext>
                </a:extLst>
              </a:tr>
              <a:tr h="156650">
                <a:tc vMerge="1">
                  <a:txBody>
                    <a:bodyPr/>
                    <a:lstStyle/>
                    <a:p>
                      <a:endParaRPr lang="en-US"/>
                    </a:p>
                  </a:txBody>
                  <a:tcPr/>
                </a:tc>
                <a:tc>
                  <a:txBody>
                    <a:bodyPr/>
                    <a:lstStyle/>
                    <a:p>
                      <a:pPr>
                        <a:lnSpc>
                          <a:spcPct val="107000"/>
                        </a:lnSpc>
                      </a:pPr>
                      <a:r>
                        <a:rPr lang="en-AU" sz="1000">
                          <a:effectLst/>
                        </a:rPr>
                        <a:t>Share burden of work with others</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RT</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 </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3223977646"/>
                  </a:ext>
                </a:extLst>
              </a:tr>
              <a:tr h="320587">
                <a:tc vMerge="1">
                  <a:txBody>
                    <a:bodyPr/>
                    <a:lstStyle/>
                    <a:p>
                      <a:endParaRPr lang="en-US"/>
                    </a:p>
                  </a:txBody>
                  <a:tcPr/>
                </a:tc>
                <a:tc>
                  <a:txBody>
                    <a:bodyPr/>
                    <a:lstStyle/>
                    <a:p>
                      <a:pPr>
                        <a:lnSpc>
                          <a:spcPct val="107000"/>
                        </a:lnSpc>
                      </a:pPr>
                      <a:r>
                        <a:rPr lang="en-AU" sz="1000">
                          <a:effectLst/>
                        </a:rPr>
                        <a:t>Collaborate more with other biosecurity organisations internationally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RT</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 </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149218803"/>
                  </a:ext>
                </a:extLst>
              </a:tr>
              <a:tr h="156650">
                <a:tc rowSpan="3">
                  <a:txBody>
                    <a:bodyPr/>
                    <a:lstStyle/>
                    <a:p>
                      <a:pPr>
                        <a:lnSpc>
                          <a:spcPct val="107000"/>
                        </a:lnSpc>
                      </a:pPr>
                      <a:r>
                        <a:rPr lang="en-AU" sz="1000">
                          <a:effectLst/>
                        </a:rPr>
                        <a:t>Work Scaffolding</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Templates</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 RT, DAWE</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2/61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4176629978"/>
                  </a:ext>
                </a:extLst>
              </a:tr>
              <a:tr h="156650">
                <a:tc vMerge="1">
                  <a:txBody>
                    <a:bodyPr/>
                    <a:lstStyle/>
                    <a:p>
                      <a:endParaRPr lang="en-US"/>
                    </a:p>
                  </a:txBody>
                  <a:tcPr/>
                </a:tc>
                <a:tc>
                  <a:txBody>
                    <a:bodyPr/>
                    <a:lstStyle/>
                    <a:p>
                      <a:pPr>
                        <a:lnSpc>
                          <a:spcPct val="107000"/>
                        </a:lnSpc>
                      </a:pPr>
                      <a:r>
                        <a:rPr lang="en-AU" sz="1000">
                          <a:effectLst/>
                        </a:rPr>
                        <a:t>Structured drafting environment (SDE)</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RT</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 </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702925389"/>
                  </a:ext>
                </a:extLst>
              </a:tr>
              <a:tr h="156650">
                <a:tc vMerge="1">
                  <a:txBody>
                    <a:bodyPr/>
                    <a:lstStyle/>
                    <a:p>
                      <a:endParaRPr lang="en-US"/>
                    </a:p>
                  </a:txBody>
                  <a:tcPr/>
                </a:tc>
                <a:tc>
                  <a:txBody>
                    <a:bodyPr/>
                    <a:lstStyle/>
                    <a:p>
                      <a:pPr>
                        <a:lnSpc>
                          <a:spcPct val="107000"/>
                        </a:lnSpc>
                      </a:pPr>
                      <a:r>
                        <a:rPr lang="en-AU" sz="1000">
                          <a:effectLst/>
                        </a:rPr>
                        <a:t>Stakeholder comments register</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1/61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321857209"/>
                  </a:ext>
                </a:extLst>
              </a:tr>
              <a:tr h="156650">
                <a:tc rowSpan="4">
                  <a:txBody>
                    <a:bodyPr/>
                    <a:lstStyle/>
                    <a:p>
                      <a:pPr>
                        <a:lnSpc>
                          <a:spcPct val="107000"/>
                        </a:lnSpc>
                      </a:pPr>
                      <a:r>
                        <a:rPr lang="en-AU" sz="1000">
                          <a:effectLst/>
                        </a:rPr>
                        <a:t>Systems</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Integrated databases</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 DAWE</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10/61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2875653135"/>
                  </a:ext>
                </a:extLst>
              </a:tr>
              <a:tr h="156650">
                <a:tc vMerge="1">
                  <a:txBody>
                    <a:bodyPr/>
                    <a:lstStyle/>
                    <a:p>
                      <a:endParaRPr lang="en-US"/>
                    </a:p>
                  </a:txBody>
                  <a:tcPr/>
                </a:tc>
                <a:tc>
                  <a:txBody>
                    <a:bodyPr/>
                    <a:lstStyle/>
                    <a:p>
                      <a:pPr>
                        <a:lnSpc>
                          <a:spcPct val="107000"/>
                        </a:lnSpc>
                      </a:pPr>
                      <a:r>
                        <a:rPr lang="en-AU" sz="1000">
                          <a:effectLst/>
                        </a:rPr>
                        <a:t>Auto-generate PRA sections</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3/61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2243494748"/>
                  </a:ext>
                </a:extLst>
              </a:tr>
              <a:tr h="156650">
                <a:tc vMerge="1">
                  <a:txBody>
                    <a:bodyPr/>
                    <a:lstStyle/>
                    <a:p>
                      <a:endParaRPr lang="en-US"/>
                    </a:p>
                  </a:txBody>
                  <a:tcPr/>
                </a:tc>
                <a:tc>
                  <a:txBody>
                    <a:bodyPr/>
                    <a:lstStyle/>
                    <a:p>
                      <a:pPr>
                        <a:lnSpc>
                          <a:spcPct val="107000"/>
                        </a:lnSpc>
                      </a:pPr>
                      <a:r>
                        <a:rPr lang="en-AU" sz="1000">
                          <a:effectLst/>
                        </a:rPr>
                        <a:t>Improve IT services</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Survey</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2/61</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3997867485"/>
                  </a:ext>
                </a:extLst>
              </a:tr>
              <a:tr h="156650">
                <a:tc vMerge="1">
                  <a:txBody>
                    <a:bodyPr/>
                    <a:lstStyle/>
                    <a:p>
                      <a:endParaRPr lang="en-US"/>
                    </a:p>
                  </a:txBody>
                  <a:tcPr/>
                </a:tc>
                <a:tc>
                  <a:txBody>
                    <a:bodyPr/>
                    <a:lstStyle/>
                    <a:p>
                      <a:pPr>
                        <a:lnSpc>
                          <a:spcPct val="107000"/>
                        </a:lnSpc>
                      </a:pPr>
                      <a:r>
                        <a:rPr lang="en-AU" sz="1000">
                          <a:effectLst/>
                        </a:rPr>
                        <a:t>AI – Argument processor</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RT</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tc>
                  <a:txBody>
                    <a:bodyPr/>
                    <a:lstStyle/>
                    <a:p>
                      <a:pPr>
                        <a:lnSpc>
                          <a:spcPct val="107000"/>
                        </a:lnSpc>
                      </a:pPr>
                      <a:r>
                        <a:rPr lang="en-AU" sz="1000">
                          <a:effectLst/>
                        </a:rPr>
                        <a:t> </a:t>
                      </a:r>
                      <a:endParaRPr lang="en-AU" sz="1000">
                        <a:effectLst/>
                        <a:latin typeface="Calibri" panose="020F0502020204030204" pitchFamily="34" charset="0"/>
                        <a:ea typeface="Yu Mincho" panose="02020400000000000000" pitchFamily="18" charset="-128"/>
                        <a:cs typeface="Arial" panose="020B0604020202020204" pitchFamily="34" charset="0"/>
                      </a:endParaRPr>
                    </a:p>
                  </a:txBody>
                  <a:tcPr marL="44554" marR="44554" marT="0" marB="0"/>
                </a:tc>
                <a:extLst>
                  <a:ext uri="{0D108BD9-81ED-4DB2-BD59-A6C34878D82A}">
                    <a16:rowId xmlns:a16="http://schemas.microsoft.com/office/drawing/2014/main" val="856334648"/>
                  </a:ext>
                </a:extLst>
              </a:tr>
            </a:tbl>
          </a:graphicData>
        </a:graphic>
      </p:graphicFrame>
      <p:sp>
        <p:nvSpPr>
          <p:cNvPr id="4" name="Slide Number Placeholder 3">
            <a:extLst>
              <a:ext uri="{FF2B5EF4-FFF2-40B4-BE49-F238E27FC236}">
                <a16:creationId xmlns:a16="http://schemas.microsoft.com/office/drawing/2014/main" id="{A6E0CDFC-B222-DE10-042C-9BF2E75DF2BD}"/>
              </a:ext>
            </a:extLst>
          </p:cNvPr>
          <p:cNvSpPr>
            <a:spLocks noGrp="1"/>
          </p:cNvSpPr>
          <p:nvPr>
            <p:ph type="sldNum" sz="quarter" idx="12"/>
          </p:nvPr>
        </p:nvSpPr>
        <p:spPr/>
        <p:txBody>
          <a:bodyPr/>
          <a:lstStyle/>
          <a:p>
            <a:fld id="{DC22DD25-61AE-413C-B4D2-EF2365C9B2E1}" type="slidenum">
              <a:rPr lang="en-AU" noProof="0" smtClean="0"/>
              <a:t>15</a:t>
            </a:fld>
            <a:endParaRPr lang="en-AU" noProof="0"/>
          </a:p>
        </p:txBody>
      </p:sp>
      <p:sp>
        <p:nvSpPr>
          <p:cNvPr id="7" name="Title 1">
            <a:extLst>
              <a:ext uri="{FF2B5EF4-FFF2-40B4-BE49-F238E27FC236}">
                <a16:creationId xmlns:a16="http://schemas.microsoft.com/office/drawing/2014/main" id="{E9EC8067-18D8-218A-3982-552848B97D96}"/>
              </a:ext>
            </a:extLst>
          </p:cNvPr>
          <p:cNvSpPr>
            <a:spLocks noGrp="1"/>
          </p:cNvSpPr>
          <p:nvPr>
            <p:ph type="title"/>
          </p:nvPr>
        </p:nvSpPr>
        <p:spPr>
          <a:xfrm>
            <a:off x="122479" y="1523221"/>
            <a:ext cx="3131360" cy="4058181"/>
          </a:xfrm>
        </p:spPr>
        <p:txBody>
          <a:bodyPr anchor="ctr"/>
          <a:lstStyle/>
          <a:p>
            <a:r>
              <a:rPr lang="en-US"/>
              <a:t>Opportunity Map Overview</a:t>
            </a:r>
          </a:p>
        </p:txBody>
      </p:sp>
    </p:spTree>
    <p:extLst>
      <p:ext uri="{BB962C8B-B14F-4D97-AF65-F5344CB8AC3E}">
        <p14:creationId xmlns:p14="http://schemas.microsoft.com/office/powerpoint/2010/main" val="185458423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8F669A-5368-C67D-9D37-BDD2F7563DB4}"/>
              </a:ext>
            </a:extLst>
          </p:cNvPr>
          <p:cNvSpPr>
            <a:spLocks noGrp="1"/>
          </p:cNvSpPr>
          <p:nvPr>
            <p:ph type="title"/>
          </p:nvPr>
        </p:nvSpPr>
        <p:spPr/>
        <p:txBody>
          <a:bodyPr/>
          <a:lstStyle/>
          <a:p>
            <a:r>
              <a:rPr lang="en-US" sz="2800"/>
              <a:t>We organized an appraisal exercise and a workshop to discuss and select two opportunities</a:t>
            </a:r>
          </a:p>
        </p:txBody>
      </p:sp>
      <p:graphicFrame>
        <p:nvGraphicFramePr>
          <p:cNvPr id="9" name="Content Placeholder 8">
            <a:extLst>
              <a:ext uri="{FF2B5EF4-FFF2-40B4-BE49-F238E27FC236}">
                <a16:creationId xmlns:a16="http://schemas.microsoft.com/office/drawing/2014/main" id="{5C118537-5097-B735-70C5-39BFEBE85F12}"/>
              </a:ext>
            </a:extLst>
          </p:cNvPr>
          <p:cNvGraphicFramePr>
            <a:graphicFrameLocks noGrp="1"/>
          </p:cNvGraphicFramePr>
          <p:nvPr>
            <p:ph idx="1"/>
            <p:extLst>
              <p:ext uri="{D42A27DB-BD31-4B8C-83A1-F6EECF244321}">
                <p14:modId xmlns:p14="http://schemas.microsoft.com/office/powerpoint/2010/main" val="2390850442"/>
              </p:ext>
            </p:extLst>
          </p:nvPr>
        </p:nvGraphicFramePr>
        <p:xfrm>
          <a:off x="315913" y="1531938"/>
          <a:ext cx="11409362" cy="437673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a:extLst>
              <a:ext uri="{FF2B5EF4-FFF2-40B4-BE49-F238E27FC236}">
                <a16:creationId xmlns:a16="http://schemas.microsoft.com/office/drawing/2014/main" id="{7F99F3A1-0038-59B3-097B-CD27D1391025}"/>
              </a:ext>
            </a:extLst>
          </p:cNvPr>
          <p:cNvSpPr>
            <a:spLocks noGrp="1"/>
          </p:cNvSpPr>
          <p:nvPr>
            <p:ph type="sldNum" sz="quarter" idx="12"/>
          </p:nvPr>
        </p:nvSpPr>
        <p:spPr/>
        <p:txBody>
          <a:bodyPr/>
          <a:lstStyle/>
          <a:p>
            <a:fld id="{DC22DD25-61AE-413C-B4D2-EF2365C9B2E1}" type="slidenum">
              <a:rPr lang="en-AU" noProof="0" smtClean="0"/>
              <a:t>16</a:t>
            </a:fld>
            <a:endParaRPr lang="en-AU" noProof="0"/>
          </a:p>
        </p:txBody>
      </p:sp>
    </p:spTree>
    <p:extLst>
      <p:ext uri="{BB962C8B-B14F-4D97-AF65-F5344CB8AC3E}">
        <p14:creationId xmlns:p14="http://schemas.microsoft.com/office/powerpoint/2010/main" val="414728657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85545B-9D7F-39BA-E834-370B4DCD3884}"/>
              </a:ext>
            </a:extLst>
          </p:cNvPr>
          <p:cNvSpPr>
            <a:spLocks noGrp="1"/>
          </p:cNvSpPr>
          <p:nvPr>
            <p:ph type="title"/>
          </p:nvPr>
        </p:nvSpPr>
        <p:spPr/>
        <p:txBody>
          <a:bodyPr/>
          <a:lstStyle/>
          <a:p>
            <a:r>
              <a:rPr lang="en-US" sz="2800"/>
              <a:t>Results of the appraisal exercise are consistent with the survey results</a:t>
            </a:r>
          </a:p>
        </p:txBody>
      </p:sp>
      <p:sp>
        <p:nvSpPr>
          <p:cNvPr id="4" name="Slide Number Placeholder 3">
            <a:extLst>
              <a:ext uri="{FF2B5EF4-FFF2-40B4-BE49-F238E27FC236}">
                <a16:creationId xmlns:a16="http://schemas.microsoft.com/office/drawing/2014/main" id="{2D30B083-1A46-E971-8553-E37A7B439133}"/>
              </a:ext>
            </a:extLst>
          </p:cNvPr>
          <p:cNvSpPr>
            <a:spLocks noGrp="1"/>
          </p:cNvSpPr>
          <p:nvPr>
            <p:ph type="sldNum" sz="quarter" idx="12"/>
          </p:nvPr>
        </p:nvSpPr>
        <p:spPr/>
        <p:txBody>
          <a:bodyPr/>
          <a:lstStyle/>
          <a:p>
            <a:fld id="{DC22DD25-61AE-413C-B4D2-EF2365C9B2E1}" type="slidenum">
              <a:rPr lang="en-AU" noProof="0" smtClean="0"/>
              <a:t>17</a:t>
            </a:fld>
            <a:endParaRPr lang="en-AU" noProof="0"/>
          </a:p>
        </p:txBody>
      </p:sp>
      <p:graphicFrame>
        <p:nvGraphicFramePr>
          <p:cNvPr id="10" name="Content Placeholder 9">
            <a:extLst>
              <a:ext uri="{FF2B5EF4-FFF2-40B4-BE49-F238E27FC236}">
                <a16:creationId xmlns:a16="http://schemas.microsoft.com/office/drawing/2014/main" id="{552ADD2E-7C4A-594D-9FFF-DD6001078BA8}"/>
              </a:ext>
            </a:extLst>
          </p:cNvPr>
          <p:cNvGraphicFramePr>
            <a:graphicFrameLocks noGrp="1"/>
          </p:cNvGraphicFramePr>
          <p:nvPr>
            <p:ph idx="13"/>
            <p:extLst>
              <p:ext uri="{D42A27DB-BD31-4B8C-83A1-F6EECF244321}">
                <p14:modId xmlns:p14="http://schemas.microsoft.com/office/powerpoint/2010/main" val="696051438"/>
              </p:ext>
            </p:extLst>
          </p:nvPr>
        </p:nvGraphicFramePr>
        <p:xfrm>
          <a:off x="1428765" y="1874375"/>
          <a:ext cx="8501697" cy="437673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5519297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2C2A60-F8AA-41C5-4667-3A5263B072F3}"/>
              </a:ext>
            </a:extLst>
          </p:cNvPr>
          <p:cNvSpPr>
            <a:spLocks noGrp="1"/>
          </p:cNvSpPr>
          <p:nvPr>
            <p:ph type="title"/>
          </p:nvPr>
        </p:nvSpPr>
        <p:spPr/>
        <p:txBody>
          <a:bodyPr/>
          <a:lstStyle/>
          <a:p>
            <a:r>
              <a:rPr lang="en-US" sz="2400"/>
              <a:t>In the workshop, NZMPI selected ‘Templates’ and ‘Structured Drafting Environment’ </a:t>
            </a:r>
          </a:p>
        </p:txBody>
      </p:sp>
      <p:sp>
        <p:nvSpPr>
          <p:cNvPr id="4" name="Slide Number Placeholder 3">
            <a:extLst>
              <a:ext uri="{FF2B5EF4-FFF2-40B4-BE49-F238E27FC236}">
                <a16:creationId xmlns:a16="http://schemas.microsoft.com/office/drawing/2014/main" id="{3D062AC5-B27A-EE19-3351-9AC12B1E452D}"/>
              </a:ext>
            </a:extLst>
          </p:cNvPr>
          <p:cNvSpPr>
            <a:spLocks noGrp="1"/>
          </p:cNvSpPr>
          <p:nvPr>
            <p:ph type="sldNum" sz="quarter" idx="12"/>
          </p:nvPr>
        </p:nvSpPr>
        <p:spPr/>
        <p:txBody>
          <a:bodyPr/>
          <a:lstStyle/>
          <a:p>
            <a:fld id="{DC22DD25-61AE-413C-B4D2-EF2365C9B2E1}" type="slidenum">
              <a:rPr lang="en-AU" noProof="0" smtClean="0"/>
              <a:t>18</a:t>
            </a:fld>
            <a:endParaRPr lang="en-AU" noProof="0"/>
          </a:p>
        </p:txBody>
      </p:sp>
      <p:sp>
        <p:nvSpPr>
          <p:cNvPr id="12" name="Content Placeholder 11">
            <a:extLst>
              <a:ext uri="{FF2B5EF4-FFF2-40B4-BE49-F238E27FC236}">
                <a16:creationId xmlns:a16="http://schemas.microsoft.com/office/drawing/2014/main" id="{35296B31-D701-D9CA-943A-5E6EDCF3F374}"/>
              </a:ext>
            </a:extLst>
          </p:cNvPr>
          <p:cNvSpPr>
            <a:spLocks noGrp="1"/>
          </p:cNvSpPr>
          <p:nvPr>
            <p:ph type="body" sz="quarter" idx="13"/>
          </p:nvPr>
        </p:nvSpPr>
        <p:spPr/>
        <p:txBody>
          <a:bodyPr/>
          <a:lstStyle/>
          <a:p>
            <a:pPr marL="558900" lvl="1" indent="-342900"/>
            <a:endParaRPr lang="en-US"/>
          </a:p>
          <a:p>
            <a:pPr marL="558900" lvl="1" indent="-342900"/>
            <a:endParaRPr lang="en-US"/>
          </a:p>
          <a:p>
            <a:endParaRPr lang="en-US"/>
          </a:p>
          <a:p>
            <a:endParaRPr lang="en-US"/>
          </a:p>
        </p:txBody>
      </p:sp>
      <p:sp>
        <p:nvSpPr>
          <p:cNvPr id="13" name="Content Placeholder 12">
            <a:extLst>
              <a:ext uri="{FF2B5EF4-FFF2-40B4-BE49-F238E27FC236}">
                <a16:creationId xmlns:a16="http://schemas.microsoft.com/office/drawing/2014/main" id="{89735803-CB75-6C53-D8C5-A1F2DE946E92}"/>
              </a:ext>
            </a:extLst>
          </p:cNvPr>
          <p:cNvSpPr>
            <a:spLocks noGrp="1"/>
          </p:cNvSpPr>
          <p:nvPr>
            <p:ph idx="4294967295"/>
          </p:nvPr>
        </p:nvSpPr>
        <p:spPr>
          <a:xfrm>
            <a:off x="987426" y="1531938"/>
            <a:ext cx="4509608" cy="4376737"/>
          </a:xfrm>
        </p:spPr>
        <p:txBody>
          <a:bodyPr anchor="ctr">
            <a:normAutofit/>
          </a:bodyPr>
          <a:lstStyle/>
          <a:p>
            <a:r>
              <a:rPr lang="en-US" sz="1800" b="1"/>
              <a:t>Actionable - Templates</a:t>
            </a:r>
          </a:p>
          <a:p>
            <a:pPr marL="342900" indent="-342900">
              <a:buFont typeface="Arial" panose="020B0604020202020204" pitchFamily="34" charset="0"/>
              <a:buChar char="•"/>
            </a:pPr>
            <a:r>
              <a:rPr lang="en-US" sz="1800"/>
              <a:t>Can be piloted in the time-frame</a:t>
            </a:r>
          </a:p>
          <a:p>
            <a:pPr marL="342900" indent="-342900">
              <a:buFont typeface="Arial" panose="020B0604020202020204" pitchFamily="34" charset="0"/>
              <a:buChar char="•"/>
            </a:pPr>
            <a:r>
              <a:rPr lang="en-US" sz="1800"/>
              <a:t>Might offer modest efficiency gain</a:t>
            </a:r>
            <a:endParaRPr lang="en-US" sz="1800">
              <a:cs typeface="Calibri"/>
            </a:endParaRPr>
          </a:p>
          <a:p>
            <a:pPr marL="342900" indent="-342900">
              <a:buFont typeface="Arial" panose="020B0604020202020204" pitchFamily="34" charset="0"/>
              <a:buChar char="•"/>
            </a:pPr>
            <a:r>
              <a:rPr lang="en-US" sz="1800"/>
              <a:t>Useful for junior analysts</a:t>
            </a:r>
          </a:p>
          <a:p>
            <a:pPr marL="342900" indent="-342900">
              <a:buFont typeface="Arial" panose="020B0604020202020204" pitchFamily="34" charset="0"/>
              <a:buChar char="•"/>
            </a:pPr>
            <a:r>
              <a:rPr lang="en-US" sz="1800"/>
              <a:t>Would help decision makers</a:t>
            </a:r>
          </a:p>
          <a:p>
            <a:pPr marL="342900" indent="-342900">
              <a:buFont typeface="Arial" panose="020B0604020202020204" pitchFamily="34" charset="0"/>
              <a:buChar char="•"/>
            </a:pPr>
            <a:r>
              <a:rPr lang="en-US" sz="1800"/>
              <a:t>Can feed into the longer-term opportunity</a:t>
            </a:r>
          </a:p>
        </p:txBody>
      </p:sp>
      <p:sp>
        <p:nvSpPr>
          <p:cNvPr id="14" name="Content Placeholder 12">
            <a:extLst>
              <a:ext uri="{FF2B5EF4-FFF2-40B4-BE49-F238E27FC236}">
                <a16:creationId xmlns:a16="http://schemas.microsoft.com/office/drawing/2014/main" id="{22EAE16E-DA0A-DE34-8AD6-19D9A423436F}"/>
              </a:ext>
            </a:extLst>
          </p:cNvPr>
          <p:cNvSpPr txBox="1">
            <a:spLocks/>
          </p:cNvSpPr>
          <p:nvPr/>
        </p:nvSpPr>
        <p:spPr>
          <a:xfrm>
            <a:off x="6450451" y="1531937"/>
            <a:ext cx="4509608" cy="4376737"/>
          </a:xfrm>
          <a:prstGeom prst="rect">
            <a:avLst/>
          </a:prstGeom>
        </p:spPr>
        <p:txBody>
          <a:bodyPr vert="horz" lIns="91440" tIns="45720" rIns="91440" bIns="45720" rtlCol="0" anchor="ctr">
            <a:normAutofit/>
          </a:bodyPr>
          <a:lst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US" sz="1800" b="1"/>
              <a:t>Long term - Structured Drafting Environment</a:t>
            </a:r>
          </a:p>
          <a:p>
            <a:pPr marL="342900" indent="-342900">
              <a:buFont typeface="Arial" panose="020B0604020202020204" pitchFamily="34" charset="0"/>
              <a:buChar char="•"/>
            </a:pPr>
            <a:r>
              <a:rPr lang="en-US" sz="1800"/>
              <a:t>Will take resources to develop and implement</a:t>
            </a:r>
          </a:p>
          <a:p>
            <a:pPr marL="342900" indent="-342900">
              <a:buFont typeface="Arial" panose="020B0604020202020204" pitchFamily="34" charset="0"/>
              <a:buChar char="•"/>
            </a:pPr>
            <a:r>
              <a:rPr lang="en-US" sz="1800"/>
              <a:t>Can incorporate other opportunities (enhanced access to scientific lit, integrated databases, editing support)</a:t>
            </a:r>
          </a:p>
        </p:txBody>
      </p:sp>
    </p:spTree>
    <p:extLst>
      <p:ext uri="{BB962C8B-B14F-4D97-AF65-F5344CB8AC3E}">
        <p14:creationId xmlns:p14="http://schemas.microsoft.com/office/powerpoint/2010/main" val="265453270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6DA0D4-6DD9-F467-1707-BB0F141F2E2F}"/>
              </a:ext>
            </a:extLst>
          </p:cNvPr>
          <p:cNvSpPr>
            <a:spLocks noGrp="1"/>
          </p:cNvSpPr>
          <p:nvPr>
            <p:ph type="title"/>
          </p:nvPr>
        </p:nvSpPr>
        <p:spPr/>
        <p:txBody>
          <a:bodyPr/>
          <a:lstStyle/>
          <a:p>
            <a:r>
              <a:rPr lang="en-US" sz="2800"/>
              <a:t>Specifically, use CASE templates to structure PRA sections</a:t>
            </a:r>
          </a:p>
        </p:txBody>
      </p:sp>
      <p:sp>
        <p:nvSpPr>
          <p:cNvPr id="5" name="Content Placeholder 4">
            <a:extLst>
              <a:ext uri="{FF2B5EF4-FFF2-40B4-BE49-F238E27FC236}">
                <a16:creationId xmlns:a16="http://schemas.microsoft.com/office/drawing/2014/main" id="{17E2A02B-224A-81ED-2187-731E1D860DC2}"/>
              </a:ext>
            </a:extLst>
          </p:cNvPr>
          <p:cNvSpPr>
            <a:spLocks noGrp="1"/>
          </p:cNvSpPr>
          <p:nvPr>
            <p:ph idx="1"/>
          </p:nvPr>
        </p:nvSpPr>
        <p:spPr>
          <a:xfrm>
            <a:off x="1428765" y="1795557"/>
            <a:ext cx="5388595" cy="4376944"/>
          </a:xfrm>
        </p:spPr>
        <p:txBody>
          <a:bodyPr/>
          <a:lstStyle/>
          <a:p>
            <a:r>
              <a:rPr lang="en-US"/>
              <a:t>The template would be detailed, and provide a lot of guidance for how to ‘fill it in’. </a:t>
            </a:r>
          </a:p>
          <a:p>
            <a:r>
              <a:rPr lang="en-US"/>
              <a:t>It would be logically structured, so reader could easily see how assessments are justified. </a:t>
            </a:r>
          </a:p>
          <a:p>
            <a:r>
              <a:rPr lang="en-US"/>
              <a:t>And it would use the CASE Schema as the framework for its structure. </a:t>
            </a:r>
          </a:p>
          <a:p>
            <a:endParaRPr lang="en-US"/>
          </a:p>
          <a:p>
            <a:r>
              <a:rPr lang="en-US"/>
              <a:t>CASE has been increasingly integrated into MPI and DAWE risk analyses since 2015.</a:t>
            </a:r>
          </a:p>
          <a:p>
            <a:endParaRPr lang="en-US"/>
          </a:p>
        </p:txBody>
      </p:sp>
      <p:sp>
        <p:nvSpPr>
          <p:cNvPr id="4" name="Slide Number Placeholder 3">
            <a:extLst>
              <a:ext uri="{FF2B5EF4-FFF2-40B4-BE49-F238E27FC236}">
                <a16:creationId xmlns:a16="http://schemas.microsoft.com/office/drawing/2014/main" id="{42C354D8-E405-E821-7674-E71B3E341141}"/>
              </a:ext>
            </a:extLst>
          </p:cNvPr>
          <p:cNvSpPr>
            <a:spLocks noGrp="1"/>
          </p:cNvSpPr>
          <p:nvPr>
            <p:ph type="sldNum" sz="quarter" idx="12"/>
          </p:nvPr>
        </p:nvSpPr>
        <p:spPr/>
        <p:txBody>
          <a:bodyPr/>
          <a:lstStyle/>
          <a:p>
            <a:fld id="{DC22DD25-61AE-413C-B4D2-EF2365C9B2E1}" type="slidenum">
              <a:rPr lang="en-AU" noProof="0" smtClean="0"/>
              <a:t>19</a:t>
            </a:fld>
            <a:endParaRPr lang="en-AU" noProof="0"/>
          </a:p>
        </p:txBody>
      </p:sp>
      <p:pic>
        <p:nvPicPr>
          <p:cNvPr id="6" name="Picture 5">
            <a:extLst>
              <a:ext uri="{FF2B5EF4-FFF2-40B4-BE49-F238E27FC236}">
                <a16:creationId xmlns:a16="http://schemas.microsoft.com/office/drawing/2014/main" id="{765C9FFA-BC7B-288F-989D-B60A42AFE6A4}"/>
              </a:ext>
            </a:extLst>
          </p:cNvPr>
          <p:cNvPicPr>
            <a:picLocks noChangeAspect="1"/>
          </p:cNvPicPr>
          <p:nvPr/>
        </p:nvPicPr>
        <p:blipFill rotWithShape="1">
          <a:blip r:embed="rId3"/>
          <a:srcRect l="1053" r="6701"/>
          <a:stretch/>
        </p:blipFill>
        <p:spPr bwMode="auto">
          <a:xfrm>
            <a:off x="7610158" y="1663477"/>
            <a:ext cx="3428265" cy="4005803"/>
          </a:xfrm>
          <a:prstGeom prst="rect">
            <a:avLst/>
          </a:prstGeom>
          <a:ln>
            <a:noFill/>
          </a:ln>
          <a:extLst>
            <a:ext uri="{53640926-AAD7-44D8-BBD7-CCE9431645EC}">
              <a14:shadowObscured xmlns:a14="http://schemas.microsoft.com/office/drawing/2010/main"/>
            </a:ext>
          </a:extLst>
        </p:spPr>
      </p:pic>
      <p:sp>
        <p:nvSpPr>
          <p:cNvPr id="7" name="TextBox 6">
            <a:extLst>
              <a:ext uri="{FF2B5EF4-FFF2-40B4-BE49-F238E27FC236}">
                <a16:creationId xmlns:a16="http://schemas.microsoft.com/office/drawing/2014/main" id="{9AF648E1-BE2C-408D-F863-5E71EC0825CB}"/>
              </a:ext>
            </a:extLst>
          </p:cNvPr>
          <p:cNvSpPr txBox="1"/>
          <p:nvPr/>
        </p:nvSpPr>
        <p:spPr>
          <a:xfrm>
            <a:off x="7782560" y="5831840"/>
            <a:ext cx="3255863" cy="369332"/>
          </a:xfrm>
          <a:prstGeom prst="rect">
            <a:avLst/>
          </a:prstGeom>
          <a:noFill/>
        </p:spPr>
        <p:txBody>
          <a:bodyPr wrap="square" rtlCol="0">
            <a:spAutoFit/>
          </a:bodyPr>
          <a:lstStyle/>
          <a:p>
            <a:r>
              <a:rPr lang="en-AU"/>
              <a:t>- From CASE training materials</a:t>
            </a:r>
            <a:endParaRPr lang="en-US"/>
          </a:p>
        </p:txBody>
      </p:sp>
    </p:spTree>
    <p:extLst>
      <p:ext uri="{BB962C8B-B14F-4D97-AF65-F5344CB8AC3E}">
        <p14:creationId xmlns:p14="http://schemas.microsoft.com/office/powerpoint/2010/main" val="300690062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22BBFAB9-673A-1FEB-9D9E-240E190E46AE}"/>
              </a:ext>
            </a:extLst>
          </p:cNvPr>
          <p:cNvSpPr>
            <a:spLocks noGrp="1"/>
          </p:cNvSpPr>
          <p:nvPr>
            <p:ph type="sldNum" sz="quarter" idx="12"/>
          </p:nvPr>
        </p:nvSpPr>
        <p:spPr/>
        <p:txBody>
          <a:bodyPr/>
          <a:lstStyle/>
          <a:p>
            <a:fld id="{DC22DD25-61AE-413C-B4D2-EF2365C9B2E1}" type="slidenum">
              <a:rPr lang="en-AU" noProof="0" smtClean="0"/>
              <a:pPr/>
              <a:t>2</a:t>
            </a:fld>
            <a:endParaRPr lang="en-AU" noProof="0"/>
          </a:p>
        </p:txBody>
      </p:sp>
      <p:sp>
        <p:nvSpPr>
          <p:cNvPr id="6" name="Title 5">
            <a:extLst>
              <a:ext uri="{FF2B5EF4-FFF2-40B4-BE49-F238E27FC236}">
                <a16:creationId xmlns:a16="http://schemas.microsoft.com/office/drawing/2014/main" id="{FAB7FC84-6F5C-8E3B-D0C1-5D5D485EF24B}"/>
              </a:ext>
            </a:extLst>
          </p:cNvPr>
          <p:cNvSpPr>
            <a:spLocks noGrp="1"/>
          </p:cNvSpPr>
          <p:nvPr>
            <p:ph type="title"/>
          </p:nvPr>
        </p:nvSpPr>
        <p:spPr/>
        <p:txBody>
          <a:bodyPr/>
          <a:lstStyle/>
          <a:p>
            <a:r>
              <a:rPr lang="en-AU"/>
              <a:t>Import Risk Analyses are large, complex scientific documents</a:t>
            </a:r>
            <a:endParaRPr lang="en-US"/>
          </a:p>
        </p:txBody>
      </p:sp>
      <p:pic>
        <p:nvPicPr>
          <p:cNvPr id="8" name="Picture 7">
            <a:extLst>
              <a:ext uri="{FF2B5EF4-FFF2-40B4-BE49-F238E27FC236}">
                <a16:creationId xmlns:a16="http://schemas.microsoft.com/office/drawing/2014/main" id="{F6E612ED-79EC-CC48-E45D-6E3CF718AD64}"/>
              </a:ext>
            </a:extLst>
          </p:cNvPr>
          <p:cNvPicPr>
            <a:picLocks noChangeAspect="1"/>
          </p:cNvPicPr>
          <p:nvPr/>
        </p:nvPicPr>
        <p:blipFill>
          <a:blip r:embed="rId2"/>
          <a:stretch>
            <a:fillRect/>
          </a:stretch>
        </p:blipFill>
        <p:spPr>
          <a:xfrm>
            <a:off x="1847575" y="1569386"/>
            <a:ext cx="3534925" cy="4968240"/>
          </a:xfrm>
          <a:prstGeom prst="rect">
            <a:avLst/>
          </a:prstGeom>
        </p:spPr>
      </p:pic>
      <p:pic>
        <p:nvPicPr>
          <p:cNvPr id="9" name="Picture Placeholder 7" descr="Text, letter&#10;&#10;Description automatically generated">
            <a:extLst>
              <a:ext uri="{FF2B5EF4-FFF2-40B4-BE49-F238E27FC236}">
                <a16:creationId xmlns:a16="http://schemas.microsoft.com/office/drawing/2014/main" id="{73215CD9-F958-CE60-B0BE-A9EEF2102E17}"/>
              </a:ext>
            </a:extLst>
          </p:cNvPr>
          <p:cNvPicPr>
            <a:picLocks noChangeAspect="1"/>
          </p:cNvPicPr>
          <p:nvPr/>
        </p:nvPicPr>
        <p:blipFill>
          <a:blip r:embed="rId3">
            <a:extLst>
              <a:ext uri="{28A0092B-C50C-407E-A947-70E740481C1C}">
                <a14:useLocalDpi xmlns:a14="http://schemas.microsoft.com/office/drawing/2010/main" val="0"/>
              </a:ext>
            </a:extLst>
          </a:blip>
          <a:srcRect t="8452" b="8452"/>
          <a:stretch>
            <a:fillRect/>
          </a:stretch>
        </p:blipFill>
        <p:spPr>
          <a:xfrm>
            <a:off x="6554895" y="1645202"/>
            <a:ext cx="3789530" cy="4503326"/>
          </a:xfrm>
          <a:prstGeom prst="rect">
            <a:avLst/>
          </a:prstGeom>
        </p:spPr>
      </p:pic>
      <p:sp>
        <p:nvSpPr>
          <p:cNvPr id="10" name="TextBox 9">
            <a:extLst>
              <a:ext uri="{FF2B5EF4-FFF2-40B4-BE49-F238E27FC236}">
                <a16:creationId xmlns:a16="http://schemas.microsoft.com/office/drawing/2014/main" id="{BC3C2D7F-113D-0050-D8B9-DDB5A6DADEB8}"/>
              </a:ext>
            </a:extLst>
          </p:cNvPr>
          <p:cNvSpPr txBox="1"/>
          <p:nvPr/>
        </p:nvSpPr>
        <p:spPr>
          <a:xfrm>
            <a:off x="6554895" y="6229849"/>
            <a:ext cx="4363279" cy="307777"/>
          </a:xfrm>
          <a:prstGeom prst="rect">
            <a:avLst/>
          </a:prstGeom>
          <a:noFill/>
        </p:spPr>
        <p:txBody>
          <a:bodyPr wrap="square" rtlCol="0">
            <a:spAutoFit/>
          </a:bodyPr>
          <a:lstStyle/>
          <a:p>
            <a:r>
              <a:rPr lang="en-AU" sz="700"/>
              <a:t>Clark, Sarah. “Import Risk Analysis: Fresh Rambutan from Vietnam.” Ministry for Primary Industries, New Zealand, 2016. </a:t>
            </a:r>
            <a:r>
              <a:rPr lang="en-AU" sz="700">
                <a:hlinkClick r:id="rId4"/>
              </a:rPr>
              <a:t>https://www.mpi.govt.nz/dmsdocument/14254-Import-Risk-Analysis-Fresh-Rambutan-from-Vietnam</a:t>
            </a:r>
            <a:r>
              <a:rPr lang="en-AU" sz="700"/>
              <a:t>.</a:t>
            </a:r>
            <a:endParaRPr lang="en-AU" sz="700">
              <a:effectLst/>
            </a:endParaRPr>
          </a:p>
        </p:txBody>
      </p:sp>
    </p:spTree>
    <p:extLst>
      <p:ext uri="{BB962C8B-B14F-4D97-AF65-F5344CB8AC3E}">
        <p14:creationId xmlns:p14="http://schemas.microsoft.com/office/powerpoint/2010/main" val="420553839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895AC3-3C29-C39B-DA1D-8E50793E0299}"/>
              </a:ext>
            </a:extLst>
          </p:cNvPr>
          <p:cNvSpPr>
            <a:spLocks noGrp="1"/>
          </p:cNvSpPr>
          <p:nvPr>
            <p:ph type="title"/>
          </p:nvPr>
        </p:nvSpPr>
        <p:spPr/>
        <p:txBody>
          <a:bodyPr/>
          <a:lstStyle/>
          <a:p>
            <a:r>
              <a:rPr lang="en-US" sz="2800"/>
              <a:t>CASE is itself a template for structuring arguments </a:t>
            </a:r>
          </a:p>
        </p:txBody>
      </p:sp>
      <p:sp>
        <p:nvSpPr>
          <p:cNvPr id="3" name="Content Placeholder 2">
            <a:extLst>
              <a:ext uri="{FF2B5EF4-FFF2-40B4-BE49-F238E27FC236}">
                <a16:creationId xmlns:a16="http://schemas.microsoft.com/office/drawing/2014/main" id="{471CD8D5-701A-FE1E-F036-32FBF056AF53}"/>
              </a:ext>
            </a:extLst>
          </p:cNvPr>
          <p:cNvSpPr>
            <a:spLocks noGrp="1"/>
          </p:cNvSpPr>
          <p:nvPr>
            <p:ph idx="1"/>
          </p:nvPr>
        </p:nvSpPr>
        <p:spPr>
          <a:xfrm>
            <a:off x="692277" y="1877855"/>
            <a:ext cx="5400000" cy="4376944"/>
          </a:xfrm>
        </p:spPr>
        <p:txBody>
          <a:bodyPr/>
          <a:lstStyle/>
          <a:p>
            <a:r>
              <a:rPr lang="en-US" b="1"/>
              <a:t>What is it?</a:t>
            </a:r>
          </a:p>
          <a:p>
            <a:pPr marL="342900" indent="-342900">
              <a:buFont typeface="Arial" panose="020B0604020202020204" pitchFamily="34" charset="0"/>
              <a:buChar char="•"/>
            </a:pPr>
            <a:r>
              <a:rPr lang="en-US"/>
              <a:t>Contention, Argument, Evidence, Source (E&amp;S switched because it sounds better)</a:t>
            </a:r>
          </a:p>
          <a:p>
            <a:pPr marL="342900" indent="-342900">
              <a:buFont typeface="Arial" panose="020B0604020202020204" pitchFamily="34" charset="0"/>
              <a:buChar char="•"/>
            </a:pPr>
            <a:r>
              <a:rPr lang="en-US"/>
              <a:t>An argument ‘scheme’</a:t>
            </a:r>
          </a:p>
          <a:p>
            <a:pPr marL="342900" indent="-342900">
              <a:buFont typeface="Arial" panose="020B0604020202020204" pitchFamily="34" charset="0"/>
              <a:buChar char="•"/>
            </a:pPr>
            <a:r>
              <a:rPr lang="en-US"/>
              <a:t>Principles and rules for avoiding common reasoning errors and improving clarity</a:t>
            </a:r>
          </a:p>
          <a:p>
            <a:pPr marL="342900" indent="-342900"/>
            <a:r>
              <a:rPr lang="en-US"/>
              <a:t> </a:t>
            </a:r>
          </a:p>
        </p:txBody>
      </p:sp>
      <p:sp>
        <p:nvSpPr>
          <p:cNvPr id="4" name="Slide Number Placeholder 3">
            <a:extLst>
              <a:ext uri="{FF2B5EF4-FFF2-40B4-BE49-F238E27FC236}">
                <a16:creationId xmlns:a16="http://schemas.microsoft.com/office/drawing/2014/main" id="{E66486BF-7A16-09B1-2562-739B2DCEB4C7}"/>
              </a:ext>
            </a:extLst>
          </p:cNvPr>
          <p:cNvSpPr>
            <a:spLocks noGrp="1"/>
          </p:cNvSpPr>
          <p:nvPr>
            <p:ph type="sldNum" sz="quarter" idx="12"/>
          </p:nvPr>
        </p:nvSpPr>
        <p:spPr/>
        <p:txBody>
          <a:bodyPr/>
          <a:lstStyle/>
          <a:p>
            <a:fld id="{DC22DD25-61AE-413C-B4D2-EF2365C9B2E1}" type="slidenum">
              <a:rPr lang="en-AU" noProof="0" smtClean="0"/>
              <a:t>20</a:t>
            </a:fld>
            <a:endParaRPr lang="en-AU" noProof="0"/>
          </a:p>
        </p:txBody>
      </p:sp>
      <p:pic>
        <p:nvPicPr>
          <p:cNvPr id="6" name="Content Placeholder 5" descr="https://gallery.mailchimp.com/bf9d6a4e3ef8bfe612488c04c/images/b04cb55c-76ad-4533-9f8b-aaf132f52254.png">
            <a:extLst>
              <a:ext uri="{FF2B5EF4-FFF2-40B4-BE49-F238E27FC236}">
                <a16:creationId xmlns:a16="http://schemas.microsoft.com/office/drawing/2014/main" id="{5EEEFC1D-A1B6-3CB3-7B92-21D6DA512FE6}"/>
              </a:ext>
            </a:extLst>
          </p:cNvPr>
          <p:cNvPicPr>
            <a:picLocks noGrp="1"/>
          </p:cNvPicPr>
          <p:nvPr>
            <p:ph idx="13"/>
          </p:nvPr>
        </p:nvPicPr>
        <p:blipFill rotWithShape="1">
          <a:blip r:embed="rId3">
            <a:extLst>
              <a:ext uri="{28A0092B-C50C-407E-A947-70E740481C1C}">
                <a14:useLocalDpi xmlns:a14="http://schemas.microsoft.com/office/drawing/2010/main" val="0"/>
              </a:ext>
            </a:extLst>
          </a:blip>
          <a:srcRect t="554"/>
          <a:stretch/>
        </p:blipFill>
        <p:spPr bwMode="auto">
          <a:xfrm>
            <a:off x="6396037" y="2015305"/>
            <a:ext cx="5257800" cy="3410003"/>
          </a:xfrm>
          <a:prstGeom prst="rect">
            <a:avLst/>
          </a:prstGeom>
          <a:noFill/>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365861886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72F0DA-6EE7-44B3-8EED-8696337E6E1B}"/>
              </a:ext>
            </a:extLst>
          </p:cNvPr>
          <p:cNvSpPr>
            <a:spLocks noGrp="1"/>
          </p:cNvSpPr>
          <p:nvPr>
            <p:ph type="title"/>
          </p:nvPr>
        </p:nvSpPr>
        <p:spPr/>
        <p:txBody>
          <a:bodyPr/>
          <a:lstStyle/>
          <a:p>
            <a:r>
              <a:rPr lang="en-US"/>
              <a:t>CASE Structured Template</a:t>
            </a:r>
          </a:p>
        </p:txBody>
      </p:sp>
      <p:sp>
        <p:nvSpPr>
          <p:cNvPr id="4" name="Slide Number Placeholder 3">
            <a:extLst>
              <a:ext uri="{FF2B5EF4-FFF2-40B4-BE49-F238E27FC236}">
                <a16:creationId xmlns:a16="http://schemas.microsoft.com/office/drawing/2014/main" id="{A9727032-E0CE-FC5D-AC93-77507C5B5B8B}"/>
              </a:ext>
            </a:extLst>
          </p:cNvPr>
          <p:cNvSpPr>
            <a:spLocks noGrp="1"/>
          </p:cNvSpPr>
          <p:nvPr>
            <p:ph type="sldNum" sz="quarter" idx="12"/>
          </p:nvPr>
        </p:nvSpPr>
        <p:spPr/>
        <p:txBody>
          <a:bodyPr/>
          <a:lstStyle/>
          <a:p>
            <a:fld id="{DC22DD25-61AE-413C-B4D2-EF2365C9B2E1}" type="slidenum">
              <a:rPr lang="en-AU" noProof="0" smtClean="0"/>
              <a:t>21</a:t>
            </a:fld>
            <a:endParaRPr lang="en-AU" noProof="0"/>
          </a:p>
        </p:txBody>
      </p:sp>
      <p:sp>
        <p:nvSpPr>
          <p:cNvPr id="5" name="Content Placeholder 4">
            <a:extLst>
              <a:ext uri="{FF2B5EF4-FFF2-40B4-BE49-F238E27FC236}">
                <a16:creationId xmlns:a16="http://schemas.microsoft.com/office/drawing/2014/main" id="{6D9EA0CB-4736-B295-B899-7AC2CEC492E5}"/>
              </a:ext>
            </a:extLst>
          </p:cNvPr>
          <p:cNvSpPr>
            <a:spLocks noGrp="1"/>
          </p:cNvSpPr>
          <p:nvPr>
            <p:ph idx="13"/>
          </p:nvPr>
        </p:nvSpPr>
        <p:spPr>
          <a:xfrm>
            <a:off x="6324765" y="1348800"/>
            <a:ext cx="5400000" cy="5202475"/>
          </a:xfrm>
        </p:spPr>
        <p:txBody>
          <a:bodyPr>
            <a:normAutofit/>
          </a:bodyPr>
          <a:lstStyle/>
          <a:p>
            <a:r>
              <a:rPr lang="en-NZ" sz="900" b="1" i="1">
                <a:latin typeface="Arial" panose="020B0604020202020204" pitchFamily="34" charset="0"/>
                <a:ea typeface="SimSun" panose="02010600030101010101" pitchFamily="2" charset="-122"/>
                <a:cs typeface="Times New Roman" panose="02020603050405020304" pitchFamily="18" charset="0"/>
              </a:rPr>
              <a:t>Entry Assessment</a:t>
            </a:r>
          </a:p>
          <a:p>
            <a:r>
              <a:rPr lang="en-NZ" sz="900">
                <a:latin typeface="Arial" panose="020B0604020202020204" pitchFamily="34" charset="0"/>
                <a:ea typeface="SimSun" panose="02010600030101010101" pitchFamily="2" charset="-122"/>
                <a:cs typeface="Times New Roman" panose="02020603050405020304" pitchFamily="18" charset="0"/>
              </a:rPr>
              <a:t>[</a:t>
            </a:r>
            <a:r>
              <a:rPr lang="en-NZ" sz="900">
                <a:solidFill>
                  <a:srgbClr val="4472C4"/>
                </a:solidFill>
                <a:latin typeface="Arial" panose="020B0604020202020204" pitchFamily="34" charset="0"/>
                <a:ea typeface="SimSun" panose="02010600030101010101" pitchFamily="2" charset="-122"/>
                <a:cs typeface="Times New Roman" panose="02020603050405020304" pitchFamily="18" charset="0"/>
              </a:rPr>
              <a:t>Pest/group name</a:t>
            </a:r>
            <a:r>
              <a:rPr lang="en-NZ" sz="900">
                <a:latin typeface="Arial" panose="020B0604020202020204" pitchFamily="34" charset="0"/>
                <a:ea typeface="SimSun" panose="02010600030101010101" pitchFamily="2" charset="-122"/>
                <a:cs typeface="Times New Roman" panose="02020603050405020304" pitchFamily="18" charset="0"/>
              </a:rPr>
              <a:t>] has a [</a:t>
            </a:r>
            <a:r>
              <a:rPr lang="en-NZ" sz="900" err="1">
                <a:solidFill>
                  <a:srgbClr val="0070C0"/>
                </a:solidFill>
                <a:latin typeface="Arial" panose="020B0604020202020204" pitchFamily="34" charset="0"/>
                <a:ea typeface="SimSun" panose="02010600030101010101" pitchFamily="2" charset="-122"/>
                <a:cs typeface="Times New Roman" panose="02020603050405020304" pitchFamily="18" charset="0"/>
              </a:rPr>
              <a:t>xxxxx</a:t>
            </a:r>
            <a:r>
              <a:rPr lang="en-NZ" sz="900">
                <a:latin typeface="Arial" panose="020B0604020202020204" pitchFamily="34" charset="0"/>
                <a:ea typeface="SimSun" panose="02010600030101010101" pitchFamily="2" charset="-122"/>
                <a:cs typeface="Times New Roman" panose="02020603050405020304" pitchFamily="18" charset="0"/>
              </a:rPr>
              <a:t>] likelihood of entering New Zealand on</a:t>
            </a:r>
            <a:r>
              <a:rPr lang="en-NZ" sz="900">
                <a:solidFill>
                  <a:srgbClr val="000000"/>
                </a:solidFill>
                <a:latin typeface="Arial" panose="020B0604020202020204" pitchFamily="34" charset="0"/>
                <a:ea typeface="SimSun" panose="02010600030101010101" pitchFamily="2" charset="-122"/>
                <a:cs typeface="Times New Roman" panose="02020603050405020304" pitchFamily="18" charset="0"/>
              </a:rPr>
              <a:t> </a:t>
            </a:r>
            <a:r>
              <a:rPr lang="en-NZ" sz="900" i="1" err="1">
                <a:latin typeface="Arial" panose="020B0604020202020204" pitchFamily="34" charset="0"/>
                <a:ea typeface="SimSun" panose="02010600030101010101" pitchFamily="2" charset="-122"/>
                <a:cs typeface="Times New Roman" panose="02020603050405020304" pitchFamily="18" charset="0"/>
              </a:rPr>
              <a:t>Humulus</a:t>
            </a:r>
            <a:r>
              <a:rPr lang="en-NZ" sz="900">
                <a:latin typeface="Arial" panose="020B0604020202020204" pitchFamily="34" charset="0"/>
                <a:ea typeface="SimSun" panose="02010600030101010101" pitchFamily="2" charset="-122"/>
                <a:cs typeface="Times New Roman" panose="02020603050405020304" pitchFamily="18" charset="0"/>
              </a:rPr>
              <a:t> plants </a:t>
            </a:r>
            <a:r>
              <a:rPr lang="en-NZ" sz="900" i="1">
                <a:latin typeface="Arial" panose="020B0604020202020204" pitchFamily="34" charset="0"/>
                <a:ea typeface="SimSun" panose="02010600030101010101" pitchFamily="2" charset="-122"/>
                <a:cs typeface="Times New Roman" panose="02020603050405020304" pitchFamily="18" charset="0"/>
              </a:rPr>
              <a:t>in vitro</a:t>
            </a:r>
            <a:r>
              <a:rPr lang="en-NZ" sz="900">
                <a:latin typeface="Arial" panose="020B0604020202020204" pitchFamily="34" charset="0"/>
                <a:ea typeface="SimSun" panose="02010600030101010101" pitchFamily="2" charset="-122"/>
                <a:cs typeface="Arial" panose="020B0604020202020204" pitchFamily="34" charset="0"/>
              </a:rPr>
              <a:t> </a:t>
            </a:r>
            <a:r>
              <a:rPr lang="en-NZ" sz="900">
                <a:solidFill>
                  <a:srgbClr val="000000"/>
                </a:solidFill>
                <a:latin typeface="Arial" panose="020B0604020202020204" pitchFamily="34" charset="0"/>
                <a:ea typeface="SimSun" panose="02010600030101010101" pitchFamily="2" charset="-122"/>
                <a:cs typeface="Times New Roman" panose="02020603050405020304" pitchFamily="18" charset="0"/>
              </a:rPr>
              <a:t>with [</a:t>
            </a:r>
            <a:r>
              <a:rPr lang="en-NZ" sz="900">
                <a:solidFill>
                  <a:srgbClr val="4472C4"/>
                </a:solidFill>
                <a:latin typeface="Arial" panose="020B0604020202020204" pitchFamily="34" charset="0"/>
                <a:ea typeface="SimSun" panose="02010600030101010101" pitchFamily="2" charset="-122"/>
                <a:cs typeface="Times New Roman" panose="02020603050405020304" pitchFamily="18" charset="0"/>
              </a:rPr>
              <a:t>uncertainty value</a:t>
            </a:r>
            <a:r>
              <a:rPr lang="en-NZ" sz="900">
                <a:solidFill>
                  <a:srgbClr val="000000"/>
                </a:solidFill>
                <a:latin typeface="Arial" panose="020B0604020202020204" pitchFamily="34" charset="0"/>
                <a:ea typeface="SimSun" panose="02010600030101010101" pitchFamily="2" charset="-122"/>
                <a:cs typeface="Times New Roman" panose="02020603050405020304" pitchFamily="18" charset="0"/>
              </a:rPr>
              <a:t>]. The major determinate is the [</a:t>
            </a:r>
            <a:r>
              <a:rPr lang="en-NZ" sz="900">
                <a:solidFill>
                  <a:srgbClr val="5B9BD5"/>
                </a:solidFill>
                <a:latin typeface="Arial" panose="020B0604020202020204" pitchFamily="34" charset="0"/>
                <a:ea typeface="SimSun" panose="02010600030101010101" pitchFamily="2" charset="-122"/>
                <a:cs typeface="Times New Roman" panose="02020603050405020304" pitchFamily="18" charset="0"/>
              </a:rPr>
              <a:t>likelihood</a:t>
            </a:r>
            <a:r>
              <a:rPr lang="en-NZ" sz="900">
                <a:latin typeface="Arial" panose="020B0604020202020204" pitchFamily="34" charset="0"/>
                <a:ea typeface="SimSun" panose="02010600030101010101" pitchFamily="2" charset="-122"/>
                <a:cs typeface="Times New Roman" panose="02020603050405020304" pitchFamily="18" charset="0"/>
              </a:rPr>
              <a:t>] that</a:t>
            </a:r>
            <a:r>
              <a:rPr lang="en-NZ" sz="900">
                <a:solidFill>
                  <a:srgbClr val="000000"/>
                </a:solidFill>
                <a:latin typeface="Arial" panose="020B0604020202020204" pitchFamily="34" charset="0"/>
                <a:ea typeface="SimSun" panose="02010600030101010101" pitchFamily="2" charset="-122"/>
                <a:cs typeface="Times New Roman" panose="02020603050405020304" pitchFamily="18" charset="0"/>
              </a:rPr>
              <a:t> [</a:t>
            </a:r>
            <a:r>
              <a:rPr lang="en-NZ" sz="900">
                <a:solidFill>
                  <a:srgbClr val="4472C4"/>
                </a:solidFill>
                <a:latin typeface="Arial" panose="020B0604020202020204" pitchFamily="34" charset="0"/>
                <a:ea typeface="SimSun" panose="02010600030101010101" pitchFamily="2" charset="-122"/>
                <a:cs typeface="Times New Roman" panose="02020603050405020304" pitchFamily="18" charset="0"/>
              </a:rPr>
              <a:t>Pest/group name</a:t>
            </a:r>
            <a:r>
              <a:rPr lang="en-NZ" sz="900">
                <a:solidFill>
                  <a:srgbClr val="000000"/>
                </a:solidFill>
                <a:latin typeface="Arial" panose="020B0604020202020204" pitchFamily="34" charset="0"/>
                <a:ea typeface="SimSun" panose="02010600030101010101" pitchFamily="2" charset="-122"/>
                <a:cs typeface="Times New Roman" panose="02020603050405020304" pitchFamily="18" charset="0"/>
              </a:rPr>
              <a:t>] will remain undetected during PEQ </a:t>
            </a:r>
            <a:r>
              <a:rPr lang="en-NZ" sz="700">
                <a:latin typeface="Arial" panose="020B0604020202020204" pitchFamily="34" charset="0"/>
                <a:ea typeface="SimSun" panose="02010600030101010101" pitchFamily="2" charset="-122"/>
                <a:cs typeface="Times New Roman" panose="02020603050405020304" pitchFamily="18" charset="0"/>
              </a:rPr>
              <a:t> </a:t>
            </a:r>
            <a:r>
              <a:rPr lang="en-NZ" sz="900">
                <a:solidFill>
                  <a:srgbClr val="70AD47"/>
                </a:solidFill>
                <a:latin typeface="Arial" panose="020B0604020202020204" pitchFamily="34" charset="0"/>
                <a:ea typeface="SimSun" panose="02010600030101010101" pitchFamily="2" charset="-122"/>
                <a:cs typeface="Times New Roman" panose="02020603050405020304" pitchFamily="18" charset="0"/>
              </a:rPr>
              <a:t>[If escape potential is the main reason, add that here] </a:t>
            </a:r>
            <a:r>
              <a:rPr lang="en-NZ" sz="900">
                <a:solidFill>
                  <a:srgbClr val="000000"/>
                </a:solidFill>
                <a:latin typeface="Arial" panose="020B0604020202020204" pitchFamily="34" charset="0"/>
                <a:ea typeface="SimSun" panose="02010600030101010101" pitchFamily="2" charset="-122"/>
                <a:cs typeface="Times New Roman" panose="02020603050405020304" pitchFamily="18" charset="0"/>
              </a:rPr>
              <a:t> </a:t>
            </a:r>
            <a:endParaRPr lang="en-AU" sz="900">
              <a:latin typeface="Arial" panose="020B0604020202020204" pitchFamily="34" charset="0"/>
              <a:ea typeface="SimSun" panose="02010600030101010101" pitchFamily="2" charset="-122"/>
              <a:cs typeface="Times New Roman" panose="02020603050405020304" pitchFamily="18" charset="0"/>
            </a:endParaRPr>
          </a:p>
          <a:p>
            <a:pPr>
              <a:spcAft>
                <a:spcPts val="600"/>
              </a:spcAft>
            </a:pPr>
            <a:r>
              <a:rPr lang="en-NZ" sz="900" b="1">
                <a:latin typeface="Arial" panose="020B0604020202020204" pitchFamily="34" charset="0"/>
                <a:ea typeface="SimSun" panose="02010600030101010101" pitchFamily="2" charset="-122"/>
                <a:cs typeface="Times New Roman" panose="02020603050405020304" pitchFamily="18" charset="0"/>
              </a:rPr>
              <a:t>The likelihood that infected cultures will remain undetected in PEQ is </a:t>
            </a:r>
            <a:r>
              <a:rPr lang="en-NZ" sz="900" b="1">
                <a:solidFill>
                  <a:srgbClr val="000000"/>
                </a:solidFill>
                <a:latin typeface="Arial" panose="020B0604020202020204" pitchFamily="34" charset="0"/>
                <a:ea typeface="SimSun" panose="02010600030101010101" pitchFamily="2" charset="-122"/>
                <a:cs typeface="Times New Roman" panose="02020603050405020304" pitchFamily="18" charset="0"/>
              </a:rPr>
              <a:t>[</a:t>
            </a:r>
            <a:r>
              <a:rPr lang="en-NZ" sz="900" b="1">
                <a:solidFill>
                  <a:srgbClr val="4472C4"/>
                </a:solidFill>
                <a:latin typeface="Arial" panose="020B0604020202020204" pitchFamily="34" charset="0"/>
                <a:ea typeface="SimSun" panose="02010600030101010101" pitchFamily="2" charset="-122"/>
                <a:cs typeface="Times New Roman" panose="02020603050405020304" pitchFamily="18" charset="0"/>
              </a:rPr>
              <a:t>likelihood</a:t>
            </a:r>
            <a:r>
              <a:rPr lang="en-NZ" sz="900" b="1">
                <a:solidFill>
                  <a:srgbClr val="000000"/>
                </a:solidFill>
                <a:latin typeface="Arial" panose="020B0604020202020204" pitchFamily="34" charset="0"/>
                <a:ea typeface="SimSun" panose="02010600030101010101" pitchFamily="2" charset="-122"/>
                <a:cs typeface="Times New Roman" panose="02020603050405020304" pitchFamily="18" charset="0"/>
              </a:rPr>
              <a:t>] </a:t>
            </a:r>
            <a:r>
              <a:rPr lang="en-NZ" sz="900" b="1">
                <a:latin typeface="Arial" panose="020B0604020202020204" pitchFamily="34" charset="0"/>
                <a:ea typeface="SimSun" panose="02010600030101010101" pitchFamily="2" charset="-122"/>
                <a:cs typeface="Times New Roman" panose="02020603050405020304" pitchFamily="18" charset="0"/>
              </a:rPr>
              <a:t>because </a:t>
            </a:r>
            <a:endParaRPr lang="en-AU" sz="900" b="1">
              <a:latin typeface="Arial" panose="020B0604020202020204" pitchFamily="34" charset="0"/>
              <a:ea typeface="SimSun" panose="02010600030101010101" pitchFamily="2" charset="-122"/>
              <a:cs typeface="Times New Roman" panose="02020603050405020304" pitchFamily="18" charset="0"/>
            </a:endParaRPr>
          </a:p>
          <a:p>
            <a:pPr marL="144145">
              <a:spcBef>
                <a:spcPts val="600"/>
              </a:spcBef>
            </a:pPr>
            <a:r>
              <a:rPr lang="en-NZ" sz="900">
                <a:latin typeface="Arial" panose="020B0604020202020204" pitchFamily="34" charset="0"/>
                <a:ea typeface="SimSun" panose="02010600030101010101" pitchFamily="2" charset="-122"/>
                <a:cs typeface="Times New Roman" panose="02020603050405020304" pitchFamily="18" charset="0"/>
              </a:rPr>
              <a:t>Infected </a:t>
            </a:r>
            <a:r>
              <a:rPr lang="en-NZ" sz="900" err="1">
                <a:latin typeface="Arial" panose="020B0604020202020204" pitchFamily="34" charset="0"/>
                <a:ea typeface="SimSun" panose="02010600030101010101" pitchFamily="2" charset="-122"/>
                <a:cs typeface="Times New Roman" panose="02020603050405020304" pitchFamily="18" charset="0"/>
              </a:rPr>
              <a:t>Humulus</a:t>
            </a:r>
            <a:r>
              <a:rPr lang="en-NZ" sz="900">
                <a:latin typeface="Arial" panose="020B0604020202020204" pitchFamily="34" charset="0"/>
                <a:ea typeface="SimSun" panose="02010600030101010101" pitchFamily="2" charset="-122"/>
                <a:cs typeface="Times New Roman" panose="02020603050405020304" pitchFamily="18" charset="0"/>
              </a:rPr>
              <a:t> </a:t>
            </a:r>
            <a:r>
              <a:rPr lang="en-NZ" sz="900">
                <a:solidFill>
                  <a:srgbClr val="000000"/>
                </a:solidFill>
                <a:latin typeface="Arial" panose="020B0604020202020204" pitchFamily="34" charset="0"/>
                <a:ea typeface="SimSun" panose="02010600030101010101" pitchFamily="2" charset="-122"/>
                <a:cs typeface="Times New Roman" panose="02020603050405020304" pitchFamily="18" charset="0"/>
              </a:rPr>
              <a:t>[</a:t>
            </a:r>
            <a:r>
              <a:rPr lang="en-NZ" sz="900">
                <a:solidFill>
                  <a:srgbClr val="4472C4"/>
                </a:solidFill>
                <a:latin typeface="Arial" panose="020B0604020202020204" pitchFamily="34" charset="0"/>
                <a:ea typeface="SimSun" panose="02010600030101010101" pitchFamily="2" charset="-122"/>
                <a:cs typeface="Times New Roman" panose="02020603050405020304" pitchFamily="18" charset="0"/>
              </a:rPr>
              <a:t>will/may not</a:t>
            </a:r>
            <a:r>
              <a:rPr lang="en-NZ" sz="900">
                <a:solidFill>
                  <a:srgbClr val="000000"/>
                </a:solidFill>
                <a:latin typeface="Arial" panose="020B0604020202020204" pitchFamily="34" charset="0"/>
                <a:ea typeface="SimSun" panose="02010600030101010101" pitchFamily="2" charset="-122"/>
                <a:cs typeface="Times New Roman" panose="02020603050405020304" pitchFamily="18" charset="0"/>
              </a:rPr>
              <a:t>]</a:t>
            </a:r>
            <a:r>
              <a:rPr lang="en-NZ" sz="900">
                <a:latin typeface="Arial" panose="020B0604020202020204" pitchFamily="34" charset="0"/>
                <a:ea typeface="SimSun" panose="02010600030101010101" pitchFamily="2" charset="-122"/>
                <a:cs typeface="Times New Roman" panose="02020603050405020304" pitchFamily="18" charset="0"/>
              </a:rPr>
              <a:t> show visible symptoms of infection</a:t>
            </a:r>
            <a:endParaRPr lang="en-AU" sz="900">
              <a:latin typeface="Arial" panose="020B0604020202020204" pitchFamily="34" charset="0"/>
              <a:ea typeface="SimSun" panose="02010600030101010101" pitchFamily="2" charset="-122"/>
              <a:cs typeface="Times New Roman" panose="02020603050405020304" pitchFamily="18" charset="0"/>
            </a:endParaRPr>
          </a:p>
          <a:p>
            <a:pPr marL="387450" lvl="1" indent="-171450"/>
            <a:r>
              <a:rPr lang="en-AU" sz="900">
                <a:latin typeface="Arial" panose="020B0604020202020204" pitchFamily="34" charset="0"/>
                <a:ea typeface="SimSun" panose="02010600030101010101" pitchFamily="2" charset="-122"/>
                <a:cs typeface="Times New Roman" panose="02020603050405020304" pitchFamily="18" charset="0"/>
              </a:rPr>
              <a:t>“[</a:t>
            </a:r>
            <a:r>
              <a:rPr lang="en-AU" sz="900">
                <a:solidFill>
                  <a:srgbClr val="4472C4"/>
                </a:solidFill>
                <a:latin typeface="Arial" panose="020B0604020202020204" pitchFamily="34" charset="0"/>
                <a:ea typeface="SimSun" panose="02010600030101010101" pitchFamily="2" charset="-122"/>
                <a:cs typeface="Times New Roman" panose="02020603050405020304" pitchFamily="18" charset="0"/>
              </a:rPr>
              <a:t>Pest/group name</a:t>
            </a:r>
            <a:r>
              <a:rPr lang="en-AU" sz="900">
                <a:latin typeface="Arial" panose="020B0604020202020204" pitchFamily="34" charset="0"/>
                <a:ea typeface="SimSun" panose="02010600030101010101" pitchFamily="2" charset="-122"/>
                <a:cs typeface="Times New Roman" panose="02020603050405020304" pitchFamily="18" charset="0"/>
              </a:rPr>
              <a:t>] starts to kill the chloroplasts in the plant cells within 6 weeks of infection, turning the plant brown” (Source)</a:t>
            </a:r>
          </a:p>
          <a:p>
            <a:pPr marL="387450" lvl="1" indent="-171450"/>
            <a:r>
              <a:rPr lang="en-AU" sz="900">
                <a:latin typeface="Arial" panose="020B0604020202020204" pitchFamily="34" charset="0"/>
                <a:ea typeface="SimSun" panose="02010600030101010101" pitchFamily="2" charset="-122"/>
                <a:cs typeface="Times New Roman" panose="02020603050405020304" pitchFamily="18" charset="0"/>
              </a:rPr>
              <a:t>“There are multiple records describing symptom expression of </a:t>
            </a:r>
            <a:r>
              <a:rPr lang="en-AU" sz="900">
                <a:solidFill>
                  <a:srgbClr val="000000"/>
                </a:solidFill>
                <a:latin typeface="Arial" panose="020B0604020202020204" pitchFamily="34" charset="0"/>
                <a:ea typeface="SimSun" panose="02010600030101010101" pitchFamily="2" charset="-122"/>
                <a:cs typeface="Times New Roman" panose="02020603050405020304" pitchFamily="18" charset="0"/>
              </a:rPr>
              <a:t>[</a:t>
            </a:r>
            <a:r>
              <a:rPr lang="en-AU" sz="900">
                <a:solidFill>
                  <a:srgbClr val="4472C4"/>
                </a:solidFill>
                <a:latin typeface="Arial" panose="020B0604020202020204" pitchFamily="34" charset="0"/>
                <a:ea typeface="SimSun" panose="02010600030101010101" pitchFamily="2" charset="-122"/>
                <a:cs typeface="Times New Roman" panose="02020603050405020304" pitchFamily="18" charset="0"/>
              </a:rPr>
              <a:t>Pest/group name</a:t>
            </a:r>
            <a:r>
              <a:rPr lang="en-AU" sz="900">
                <a:solidFill>
                  <a:srgbClr val="000000"/>
                </a:solidFill>
                <a:latin typeface="Arial" panose="020B0604020202020204" pitchFamily="34" charset="0"/>
                <a:ea typeface="SimSun" panose="02010600030101010101" pitchFamily="2" charset="-122"/>
                <a:cs typeface="Times New Roman" panose="02020603050405020304" pitchFamily="18" charset="0"/>
              </a:rPr>
              <a:t>] in the field” (Source)</a:t>
            </a:r>
            <a:endParaRPr lang="en-AU" sz="900">
              <a:latin typeface="Arial" panose="020B0604020202020204" pitchFamily="34" charset="0"/>
              <a:ea typeface="SimSun" panose="02010600030101010101" pitchFamily="2" charset="-122"/>
              <a:cs typeface="Times New Roman" panose="02020603050405020304" pitchFamily="18" charset="0"/>
            </a:endParaRPr>
          </a:p>
          <a:p>
            <a:pPr marL="144145">
              <a:spcBef>
                <a:spcPts val="600"/>
              </a:spcBef>
            </a:pPr>
            <a:r>
              <a:rPr lang="en-NZ" sz="900">
                <a:latin typeface="Arial" panose="020B0604020202020204" pitchFamily="34" charset="0"/>
                <a:ea typeface="SimSun" panose="02010600030101010101" pitchFamily="2" charset="-122"/>
                <a:cs typeface="Times New Roman" panose="02020603050405020304" pitchFamily="18" charset="0"/>
              </a:rPr>
              <a:t>And/however, conditions in PEQ will be optimal for the expression of symptoms</a:t>
            </a:r>
            <a:endParaRPr lang="en-AU" sz="900">
              <a:latin typeface="Arial" panose="020B0604020202020204" pitchFamily="34" charset="0"/>
              <a:ea typeface="SimSun" panose="02010600030101010101" pitchFamily="2" charset="-122"/>
              <a:cs typeface="Times New Roman" panose="02020603050405020304" pitchFamily="18" charset="0"/>
            </a:endParaRPr>
          </a:p>
          <a:p>
            <a:pPr marL="387450" lvl="1" indent="-171450"/>
            <a:r>
              <a:rPr lang="en-AU" sz="900">
                <a:latin typeface="Arial" panose="020B0604020202020204" pitchFamily="34" charset="0"/>
                <a:ea typeface="SimSun" panose="02010600030101010101" pitchFamily="2" charset="-122"/>
                <a:cs typeface="Times New Roman" panose="02020603050405020304" pitchFamily="18" charset="0"/>
              </a:rPr>
              <a:t>“[</a:t>
            </a:r>
            <a:r>
              <a:rPr lang="en-AU" sz="900">
                <a:solidFill>
                  <a:srgbClr val="4472C4"/>
                </a:solidFill>
                <a:latin typeface="Arial" panose="020B0604020202020204" pitchFamily="34" charset="0"/>
                <a:ea typeface="SimSun" panose="02010600030101010101" pitchFamily="2" charset="-122"/>
                <a:cs typeface="Times New Roman" panose="02020603050405020304" pitchFamily="18" charset="0"/>
              </a:rPr>
              <a:t>Pest/group name</a:t>
            </a:r>
            <a:r>
              <a:rPr lang="en-AU" sz="900">
                <a:latin typeface="Arial" panose="020B0604020202020204" pitchFamily="34" charset="0"/>
                <a:ea typeface="SimSun" panose="02010600030101010101" pitchFamily="2" charset="-122"/>
                <a:cs typeface="Times New Roman" panose="02020603050405020304" pitchFamily="18" charset="0"/>
              </a:rPr>
              <a:t>] thrives in the temperature range X which is the same as the temperature range in PEQ environment” (Source)</a:t>
            </a:r>
          </a:p>
          <a:p>
            <a:pPr marL="387450" lvl="1" indent="-171450"/>
            <a:r>
              <a:rPr lang="en-AU" sz="900">
                <a:latin typeface="Arial" panose="020B0604020202020204" pitchFamily="34" charset="0"/>
                <a:ea typeface="SimSun" panose="02010600030101010101" pitchFamily="2" charset="-122"/>
                <a:cs typeface="Times New Roman" panose="02020603050405020304" pitchFamily="18" charset="0"/>
              </a:rPr>
              <a:t>“Level 2 PEQ for 6 months is enough time for diseased cultures to show symptoms of infection, considering expression is usually seen within 2 weeks”</a:t>
            </a:r>
          </a:p>
          <a:p>
            <a:pPr marL="144145">
              <a:spcBef>
                <a:spcPts val="600"/>
              </a:spcBef>
            </a:pPr>
            <a:r>
              <a:rPr lang="en-NZ" sz="900">
                <a:latin typeface="Arial" panose="020B0604020202020204" pitchFamily="34" charset="0"/>
                <a:ea typeface="SimSun" panose="02010600030101010101" pitchFamily="2" charset="-122"/>
                <a:cs typeface="Times New Roman" panose="02020603050405020304" pitchFamily="18" charset="0"/>
              </a:rPr>
              <a:t>And, when symptoms are expressed, detection of </a:t>
            </a:r>
            <a:r>
              <a:rPr lang="en-NZ" sz="900">
                <a:solidFill>
                  <a:srgbClr val="000000"/>
                </a:solidFill>
                <a:latin typeface="Arial" panose="020B0604020202020204" pitchFamily="34" charset="0"/>
                <a:ea typeface="SimSun" panose="02010600030101010101" pitchFamily="2" charset="-122"/>
                <a:cs typeface="Times New Roman" panose="02020603050405020304" pitchFamily="18" charset="0"/>
              </a:rPr>
              <a:t>[</a:t>
            </a:r>
            <a:r>
              <a:rPr lang="en-NZ" sz="900">
                <a:solidFill>
                  <a:srgbClr val="4472C4"/>
                </a:solidFill>
                <a:latin typeface="Arial" panose="020B0604020202020204" pitchFamily="34" charset="0"/>
                <a:ea typeface="SimSun" panose="02010600030101010101" pitchFamily="2" charset="-122"/>
                <a:cs typeface="Times New Roman" panose="02020603050405020304" pitchFamily="18" charset="0"/>
              </a:rPr>
              <a:t>Pest/group name</a:t>
            </a:r>
            <a:r>
              <a:rPr lang="en-NZ" sz="900">
                <a:solidFill>
                  <a:srgbClr val="000000"/>
                </a:solidFill>
                <a:latin typeface="Arial" panose="020B0604020202020204" pitchFamily="34" charset="0"/>
                <a:ea typeface="SimSun" panose="02010600030101010101" pitchFamily="2" charset="-122"/>
                <a:cs typeface="Times New Roman" panose="02020603050405020304" pitchFamily="18" charset="0"/>
              </a:rPr>
              <a:t>] is highly likely</a:t>
            </a:r>
            <a:endParaRPr lang="en-AU" sz="900">
              <a:latin typeface="Arial" panose="020B0604020202020204" pitchFamily="34" charset="0"/>
              <a:ea typeface="SimSun" panose="02010600030101010101" pitchFamily="2" charset="-122"/>
              <a:cs typeface="Times New Roman" panose="02020603050405020304" pitchFamily="18" charset="0"/>
            </a:endParaRPr>
          </a:p>
          <a:p>
            <a:pPr marL="387450" lvl="1" indent="-171450"/>
            <a:r>
              <a:rPr lang="en-AU" sz="900">
                <a:latin typeface="Arial" panose="020B0604020202020204" pitchFamily="34" charset="0"/>
                <a:ea typeface="SimSun" panose="02010600030101010101" pitchFamily="2" charset="-122"/>
                <a:cs typeface="Times New Roman" panose="02020603050405020304" pitchFamily="18" charset="0"/>
              </a:rPr>
              <a:t>“Growth in a clear vessel in PEQ mean disease symptoms will be easy to spot”</a:t>
            </a:r>
          </a:p>
          <a:p>
            <a:pPr marL="387450" lvl="1" indent="-171450"/>
            <a:r>
              <a:rPr lang="en-AU" sz="900">
                <a:latin typeface="Arial" panose="020B0604020202020204" pitchFamily="34" charset="0"/>
                <a:ea typeface="SimSun" panose="02010600030101010101" pitchFamily="2" charset="-122"/>
                <a:cs typeface="Times New Roman" panose="02020603050405020304" pitchFamily="18" charset="0"/>
              </a:rPr>
              <a:t>“Cultures are visually inspected every 2 weeks while in PEQ, which is frequent enough to spot a current infection. </a:t>
            </a:r>
          </a:p>
          <a:p>
            <a:pPr>
              <a:spcAft>
                <a:spcPts val="600"/>
              </a:spcAft>
            </a:pPr>
            <a:r>
              <a:rPr lang="en-NZ" sz="900" b="1">
                <a:latin typeface="Arial" panose="020B0604020202020204" pitchFamily="34" charset="0"/>
                <a:ea typeface="SimSun" panose="02010600030101010101" pitchFamily="2" charset="-122"/>
                <a:cs typeface="Times New Roman" panose="02020603050405020304" pitchFamily="18" charset="0"/>
              </a:rPr>
              <a:t>And, there is a </a:t>
            </a:r>
            <a:r>
              <a:rPr lang="en-NZ" sz="900" b="1">
                <a:solidFill>
                  <a:srgbClr val="000000"/>
                </a:solidFill>
                <a:latin typeface="Arial" panose="020B0604020202020204" pitchFamily="34" charset="0"/>
                <a:ea typeface="SimSun" panose="02010600030101010101" pitchFamily="2" charset="-122"/>
                <a:cs typeface="Times New Roman" panose="02020603050405020304" pitchFamily="18" charset="0"/>
              </a:rPr>
              <a:t>[</a:t>
            </a:r>
            <a:r>
              <a:rPr lang="en-NZ" sz="900" b="1">
                <a:solidFill>
                  <a:srgbClr val="4472C4"/>
                </a:solidFill>
                <a:latin typeface="Arial" panose="020B0604020202020204" pitchFamily="34" charset="0"/>
                <a:ea typeface="SimSun" panose="02010600030101010101" pitchFamily="2" charset="-122"/>
                <a:cs typeface="Times New Roman" panose="02020603050405020304" pitchFamily="18" charset="0"/>
              </a:rPr>
              <a:t>likelihood</a:t>
            </a:r>
            <a:r>
              <a:rPr lang="en-NZ" sz="900" b="1">
                <a:solidFill>
                  <a:srgbClr val="000000"/>
                </a:solidFill>
                <a:latin typeface="Arial" panose="020B0604020202020204" pitchFamily="34" charset="0"/>
                <a:ea typeface="SimSun" panose="02010600030101010101" pitchFamily="2" charset="-122"/>
                <a:cs typeface="Times New Roman" panose="02020603050405020304" pitchFamily="18" charset="0"/>
              </a:rPr>
              <a:t>] </a:t>
            </a:r>
            <a:r>
              <a:rPr lang="en-NZ" sz="900" b="1">
                <a:latin typeface="Arial" panose="020B0604020202020204" pitchFamily="34" charset="0"/>
                <a:ea typeface="SimSun" panose="02010600030101010101" pitchFamily="2" charset="-122"/>
                <a:cs typeface="Times New Roman" panose="02020603050405020304" pitchFamily="18" charset="0"/>
              </a:rPr>
              <a:t>that </a:t>
            </a:r>
            <a:r>
              <a:rPr lang="en-NZ" sz="900" b="1">
                <a:solidFill>
                  <a:srgbClr val="000000"/>
                </a:solidFill>
                <a:latin typeface="Arial" panose="020B0604020202020204" pitchFamily="34" charset="0"/>
                <a:ea typeface="SimSun" panose="02010600030101010101" pitchFamily="2" charset="-122"/>
                <a:cs typeface="Times New Roman" panose="02020603050405020304" pitchFamily="18" charset="0"/>
              </a:rPr>
              <a:t>[</a:t>
            </a:r>
            <a:r>
              <a:rPr lang="en-NZ" sz="900" b="1">
                <a:solidFill>
                  <a:srgbClr val="4472C4"/>
                </a:solidFill>
                <a:latin typeface="Arial" panose="020B0604020202020204" pitchFamily="34" charset="0"/>
                <a:ea typeface="SimSun" panose="02010600030101010101" pitchFamily="2" charset="-122"/>
                <a:cs typeface="Times New Roman" panose="02020603050405020304" pitchFamily="18" charset="0"/>
              </a:rPr>
              <a:t>Pest/group name</a:t>
            </a:r>
            <a:r>
              <a:rPr lang="en-NZ" sz="900" b="1">
                <a:solidFill>
                  <a:srgbClr val="000000"/>
                </a:solidFill>
                <a:latin typeface="Arial" panose="020B0604020202020204" pitchFamily="34" charset="0"/>
                <a:ea typeface="SimSun" panose="02010600030101010101" pitchFamily="2" charset="-122"/>
                <a:cs typeface="Times New Roman" panose="02020603050405020304" pitchFamily="18" charset="0"/>
              </a:rPr>
              <a:t>] will escape PEQ before the cultures are released. </a:t>
            </a:r>
            <a:endParaRPr lang="en-AU" sz="900" b="1">
              <a:latin typeface="Arial" panose="020B0604020202020204" pitchFamily="34" charset="0"/>
              <a:ea typeface="SimSun" panose="02010600030101010101" pitchFamily="2" charset="-122"/>
              <a:cs typeface="Times New Roman" panose="02020603050405020304" pitchFamily="18" charset="0"/>
            </a:endParaRPr>
          </a:p>
          <a:p>
            <a:pPr marL="144145">
              <a:spcBef>
                <a:spcPts val="600"/>
              </a:spcBef>
            </a:pPr>
            <a:r>
              <a:rPr lang="en-NZ" sz="900">
                <a:latin typeface="Arial" panose="020B0604020202020204" pitchFamily="34" charset="0"/>
                <a:ea typeface="SimSun" panose="02010600030101010101" pitchFamily="2" charset="-122"/>
                <a:cs typeface="Times New Roman" panose="02020603050405020304" pitchFamily="18" charset="0"/>
              </a:rPr>
              <a:t>The method of </a:t>
            </a:r>
            <a:r>
              <a:rPr lang="en-NZ" sz="900">
                <a:solidFill>
                  <a:srgbClr val="000000"/>
                </a:solidFill>
                <a:latin typeface="Arial" panose="020B0604020202020204" pitchFamily="34" charset="0"/>
                <a:ea typeface="SimSun" panose="02010600030101010101" pitchFamily="2" charset="-122"/>
                <a:cs typeface="Times New Roman" panose="02020603050405020304" pitchFamily="18" charset="0"/>
              </a:rPr>
              <a:t>[</a:t>
            </a:r>
            <a:r>
              <a:rPr lang="en-NZ" sz="900">
                <a:solidFill>
                  <a:srgbClr val="4472C4"/>
                </a:solidFill>
                <a:latin typeface="Arial" panose="020B0604020202020204" pitchFamily="34" charset="0"/>
                <a:ea typeface="SimSun" panose="02010600030101010101" pitchFamily="2" charset="-122"/>
                <a:cs typeface="Times New Roman" panose="02020603050405020304" pitchFamily="18" charset="0"/>
              </a:rPr>
              <a:t>Pest/group name</a:t>
            </a:r>
            <a:r>
              <a:rPr lang="en-NZ" sz="900">
                <a:solidFill>
                  <a:srgbClr val="000000"/>
                </a:solidFill>
                <a:latin typeface="Arial" panose="020B0604020202020204" pitchFamily="34" charset="0"/>
                <a:ea typeface="SimSun" panose="02010600030101010101" pitchFamily="2" charset="-122"/>
                <a:cs typeface="Times New Roman" panose="02020603050405020304" pitchFamily="18" charset="0"/>
              </a:rPr>
              <a:t>]</a:t>
            </a:r>
            <a:r>
              <a:rPr lang="en-NZ" sz="900">
                <a:latin typeface="Arial" panose="020B0604020202020204" pitchFamily="34" charset="0"/>
                <a:ea typeface="SimSun" panose="02010600030101010101" pitchFamily="2" charset="-122"/>
                <a:cs typeface="Times New Roman" panose="02020603050405020304" pitchFamily="18" charset="0"/>
              </a:rPr>
              <a:t> reproduction </a:t>
            </a:r>
            <a:r>
              <a:rPr lang="en-NZ" sz="900">
                <a:solidFill>
                  <a:srgbClr val="000000"/>
                </a:solidFill>
                <a:latin typeface="Arial" panose="020B0604020202020204" pitchFamily="34" charset="0"/>
                <a:ea typeface="SimSun" panose="02010600030101010101" pitchFamily="2" charset="-122"/>
                <a:cs typeface="Times New Roman" panose="02020603050405020304" pitchFamily="18" charset="0"/>
              </a:rPr>
              <a:t>[</a:t>
            </a:r>
            <a:r>
              <a:rPr lang="en-NZ" sz="900">
                <a:solidFill>
                  <a:srgbClr val="4472C4"/>
                </a:solidFill>
                <a:latin typeface="Arial" panose="020B0604020202020204" pitchFamily="34" charset="0"/>
                <a:ea typeface="SimSun" panose="02010600030101010101" pitchFamily="2" charset="-122"/>
                <a:cs typeface="Times New Roman" panose="02020603050405020304" pitchFamily="18" charset="0"/>
              </a:rPr>
              <a:t>will/will not</a:t>
            </a:r>
            <a:r>
              <a:rPr lang="en-NZ" sz="900">
                <a:solidFill>
                  <a:srgbClr val="000000"/>
                </a:solidFill>
                <a:latin typeface="Arial" panose="020B0604020202020204" pitchFamily="34" charset="0"/>
                <a:ea typeface="SimSun" panose="02010600030101010101" pitchFamily="2" charset="-122"/>
                <a:cs typeface="Times New Roman" panose="02020603050405020304" pitchFamily="18" charset="0"/>
              </a:rPr>
              <a:t>] be contained within PEQ</a:t>
            </a:r>
            <a:endParaRPr lang="en-AU" sz="900">
              <a:latin typeface="Arial" panose="020B0604020202020204" pitchFamily="34" charset="0"/>
              <a:ea typeface="SimSun" panose="02010600030101010101" pitchFamily="2" charset="-122"/>
              <a:cs typeface="Times New Roman" panose="02020603050405020304" pitchFamily="18" charset="0"/>
            </a:endParaRPr>
          </a:p>
          <a:p>
            <a:pPr marL="387450" lvl="1" indent="-171450"/>
            <a:r>
              <a:rPr lang="en-AU" sz="900">
                <a:latin typeface="Arial" panose="020B0604020202020204" pitchFamily="34" charset="0"/>
                <a:ea typeface="SimSun" panose="02010600030101010101" pitchFamily="2" charset="-122"/>
                <a:cs typeface="Times New Roman" panose="02020603050405020304" pitchFamily="18" charset="0"/>
              </a:rPr>
              <a:t>“the mesh screen over the vents is required to have a maximum opening size of 0.04 mm2”</a:t>
            </a:r>
          </a:p>
          <a:p>
            <a:pPr marL="387450" lvl="1" indent="-171450"/>
            <a:r>
              <a:rPr lang="en-AU" sz="900">
                <a:latin typeface="Arial" panose="020B0604020202020204" pitchFamily="34" charset="0"/>
                <a:ea typeface="SimSun" panose="02010600030101010101" pitchFamily="2" charset="-122"/>
                <a:cs typeface="Times New Roman" panose="02020603050405020304" pitchFamily="18" charset="0"/>
              </a:rPr>
              <a:t>“which may be too large to contain the conidia of </a:t>
            </a:r>
            <a:r>
              <a:rPr lang="en-AU" sz="900">
                <a:solidFill>
                  <a:srgbClr val="000000"/>
                </a:solidFill>
                <a:latin typeface="Arial" panose="020B0604020202020204" pitchFamily="34" charset="0"/>
                <a:ea typeface="SimSun" panose="02010600030101010101" pitchFamily="2" charset="-122"/>
                <a:cs typeface="Times New Roman" panose="02020603050405020304" pitchFamily="18" charset="0"/>
              </a:rPr>
              <a:t>[</a:t>
            </a:r>
            <a:r>
              <a:rPr lang="en-AU" sz="900">
                <a:solidFill>
                  <a:srgbClr val="4472C4"/>
                </a:solidFill>
                <a:latin typeface="Arial" panose="020B0604020202020204" pitchFamily="34" charset="0"/>
                <a:ea typeface="SimSun" panose="02010600030101010101" pitchFamily="2" charset="-122"/>
                <a:cs typeface="Times New Roman" panose="02020603050405020304" pitchFamily="18" charset="0"/>
              </a:rPr>
              <a:t>Pest/group name</a:t>
            </a:r>
            <a:r>
              <a:rPr lang="en-AU" sz="900">
                <a:solidFill>
                  <a:srgbClr val="000000"/>
                </a:solidFill>
                <a:latin typeface="Arial" panose="020B0604020202020204" pitchFamily="34" charset="0"/>
                <a:ea typeface="SimSun" panose="02010600030101010101" pitchFamily="2" charset="-122"/>
                <a:cs typeface="Times New Roman" panose="02020603050405020304" pitchFamily="18" charset="0"/>
              </a:rPr>
              <a:t>] </a:t>
            </a:r>
            <a:r>
              <a:rPr lang="en-AU" sz="900">
                <a:latin typeface="Arial" panose="020B0604020202020204" pitchFamily="34" charset="0"/>
                <a:ea typeface="SimSun" panose="02010600030101010101" pitchFamily="2" charset="-122"/>
                <a:cs typeface="Times New Roman" panose="02020603050405020304" pitchFamily="18" charset="0"/>
              </a:rPr>
              <a:t>which are 0.027-0.04 × 0.01-0.02 mm”</a:t>
            </a:r>
          </a:p>
          <a:p>
            <a:endParaRPr lang="en-US" sz="300"/>
          </a:p>
        </p:txBody>
      </p:sp>
      <p:sp>
        <p:nvSpPr>
          <p:cNvPr id="6" name="TextBox 5">
            <a:extLst>
              <a:ext uri="{FF2B5EF4-FFF2-40B4-BE49-F238E27FC236}">
                <a16:creationId xmlns:a16="http://schemas.microsoft.com/office/drawing/2014/main" id="{800F94B0-5289-5D25-9CD0-77C74685F945}"/>
              </a:ext>
            </a:extLst>
          </p:cNvPr>
          <p:cNvSpPr txBox="1"/>
          <p:nvPr/>
        </p:nvSpPr>
        <p:spPr>
          <a:xfrm>
            <a:off x="647700" y="1348800"/>
            <a:ext cx="4483100" cy="5232202"/>
          </a:xfrm>
          <a:prstGeom prst="rect">
            <a:avLst/>
          </a:prstGeom>
          <a:noFill/>
        </p:spPr>
        <p:txBody>
          <a:bodyPr wrap="square" rtlCol="0">
            <a:spAutoFit/>
          </a:bodyPr>
          <a:lstStyle/>
          <a:p>
            <a:pPr marL="228600" indent="-228600" algn="just">
              <a:spcBef>
                <a:spcPts val="1200"/>
              </a:spcBef>
              <a:spcAft>
                <a:spcPts val="600"/>
              </a:spcAft>
              <a:buFont typeface="+mj-lt"/>
              <a:buAutoNum type="arabicPeriod"/>
            </a:pPr>
            <a:r>
              <a:rPr lang="en-NZ" sz="800" b="1" i="1" u="sng" kern="1400">
                <a:solidFill>
                  <a:srgbClr val="0000FF"/>
                </a:solidFill>
                <a:latin typeface="Arial Narrow" panose="020B0604020202020204" pitchFamily="34" charset="0"/>
                <a:cs typeface="Calibri" panose="020F0502020204030204" pitchFamily="34" charset="0"/>
              </a:rPr>
              <a:t>Likelihood of entry:</a:t>
            </a:r>
            <a:r>
              <a:rPr lang="en-NZ" sz="300" kern="0">
                <a:latin typeface="Arial" panose="020B0604020202020204" pitchFamily="34" charset="0"/>
                <a:cs typeface="Times New Roman" panose="02020603050405020304" pitchFamily="18" charset="0"/>
              </a:rPr>
              <a:t> </a:t>
            </a:r>
            <a:endParaRPr lang="en-AU" sz="800" b="1" i="1" kern="1400">
              <a:latin typeface="Arial Narrow" panose="020B0604020202020204" pitchFamily="34" charset="0"/>
              <a:cs typeface="Calibri" panose="020F0502020204030204" pitchFamily="34" charset="0"/>
            </a:endParaRPr>
          </a:p>
          <a:p>
            <a:pPr>
              <a:spcBef>
                <a:spcPts val="600"/>
              </a:spcBef>
              <a:spcAft>
                <a:spcPts val="600"/>
              </a:spcAft>
            </a:pP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[Summarise the relevant biology of the pest or disease as it relates to the likelihood of entry, making sure to describe how your analysis of the information leads to your conclusion e.g. present the rationale (pros and cons) for your conclusion.]</a:t>
            </a:r>
            <a:endParaRPr lang="en-AU" sz="800">
              <a:latin typeface="Arial" panose="020B0604020202020204" pitchFamily="34" charset="0"/>
              <a:ea typeface="SimSun" panose="02010600030101010101" pitchFamily="2" charset="-122"/>
              <a:cs typeface="Times New Roman" panose="02020603050405020304" pitchFamily="18" charset="0"/>
            </a:endParaRPr>
          </a:p>
          <a:p>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Things to consider, such as: </a:t>
            </a:r>
            <a:endParaRPr lang="en-AU" sz="800">
              <a:latin typeface="Arial" panose="020B0604020202020204" pitchFamily="34" charset="0"/>
              <a:ea typeface="SimSun" panose="02010600030101010101" pitchFamily="2" charset="-122"/>
              <a:cs typeface="Times New Roman" panose="02020603050405020304" pitchFamily="18" charset="0"/>
            </a:endParaRPr>
          </a:p>
          <a:p>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a:t>
            </a:r>
            <a:endParaRPr lang="en-AU" sz="800">
              <a:latin typeface="Arial" panose="020B0604020202020204" pitchFamily="34" charset="0"/>
              <a:ea typeface="SimSun" panose="02010600030101010101" pitchFamily="2" charset="-122"/>
              <a:cs typeface="Times New Roman" panose="02020603050405020304" pitchFamily="18" charset="0"/>
            </a:endParaRPr>
          </a:p>
          <a:p>
            <a:pPr marL="342900" lvl="0" indent="-342900">
              <a:buFont typeface="+mj-lt"/>
              <a:buAutoNum type="arabicParenR"/>
            </a:pP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Presence among </a:t>
            </a:r>
            <a:r>
              <a:rPr lang="en-NZ" sz="800" b="1" i="1">
                <a:solidFill>
                  <a:srgbClr val="0070C0"/>
                </a:solidFill>
                <a:latin typeface="Arial" panose="020B0604020202020204" pitchFamily="34" charset="0"/>
                <a:ea typeface="SimSun" panose="02010600030101010101" pitchFamily="2" charset="-122"/>
                <a:cs typeface="Times New Roman" panose="02020603050405020304" pitchFamily="18" charset="0"/>
              </a:rPr>
              <a:t>countries included in scope</a:t>
            </a: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of IRA</a:t>
            </a:r>
            <a:b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br>
            <a:endParaRPr lang="en-AU" sz="800">
              <a:latin typeface="Arial" panose="020B0604020202020204" pitchFamily="34" charset="0"/>
              <a:ea typeface="SimSun" panose="02010600030101010101" pitchFamily="2" charset="-122"/>
              <a:cs typeface="Times New Roman" panose="02020603050405020304" pitchFamily="18" charset="0"/>
            </a:endParaRPr>
          </a:p>
          <a:p>
            <a:pPr marL="342900" lvl="0" indent="-342900">
              <a:buFont typeface="+mj-lt"/>
              <a:buAutoNum type="arabicParenR"/>
            </a:pP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a:t>
            </a:r>
            <a:r>
              <a:rPr lang="en-NZ" sz="800" b="1" i="1">
                <a:solidFill>
                  <a:srgbClr val="0070C0"/>
                </a:solidFill>
                <a:latin typeface="Arial" panose="020B0604020202020204" pitchFamily="34" charset="0"/>
                <a:ea typeface="SimSun" panose="02010600030101010101" pitchFamily="2" charset="-122"/>
                <a:cs typeface="Times New Roman" panose="02020603050405020304" pitchFamily="18" charset="0"/>
              </a:rPr>
              <a:t>Association</a:t>
            </a: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with hops plants</a:t>
            </a:r>
            <a:endParaRPr lang="en-AU" sz="800">
              <a:latin typeface="Arial" panose="020B0604020202020204" pitchFamily="34" charset="0"/>
              <a:ea typeface="SimSun" panose="02010600030101010101" pitchFamily="2" charset="-122"/>
              <a:cs typeface="Times New Roman" panose="02020603050405020304" pitchFamily="18" charset="0"/>
            </a:endParaRPr>
          </a:p>
          <a:p>
            <a:pPr marL="742950" lvl="1" indent="-285750">
              <a:buFont typeface="+mj-lt"/>
              <a:buAutoNum type="alphaLcPeriod"/>
            </a:pP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The part(s) of the hops plant the pest is associated with (all aerial parts are of interest here </a:t>
            </a:r>
            <a:r>
              <a:rPr lang="en-NZ" sz="800" i="1" u="sng">
                <a:solidFill>
                  <a:srgbClr val="0070C0"/>
                </a:solidFill>
                <a:latin typeface="Arial" panose="020B0604020202020204" pitchFamily="34" charset="0"/>
                <a:ea typeface="SimSun" panose="02010600030101010101" pitchFamily="2" charset="-122"/>
                <a:cs typeface="Times New Roman" panose="02020603050405020304" pitchFamily="18" charset="0"/>
              </a:rPr>
              <a:t>leaves, stem, pollen, etc</a:t>
            </a:r>
            <a:r>
              <a:rPr lang="en-NZ" sz="600">
                <a:latin typeface="Arial" panose="020B0604020202020204" pitchFamily="34" charset="0"/>
                <a:ea typeface="SimSun" panose="02010600030101010101" pitchFamily="2" charset="-122"/>
                <a:cs typeface="Times New Roman" panose="02020603050405020304" pitchFamily="18" charset="0"/>
              </a:rPr>
              <a:t> </a:t>
            </a: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a:t>
            </a:r>
            <a:endParaRPr lang="en-AU" sz="800">
              <a:latin typeface="Arial" panose="020B0604020202020204" pitchFamily="34" charset="0"/>
              <a:ea typeface="SimSun" panose="02010600030101010101" pitchFamily="2" charset="-122"/>
              <a:cs typeface="Times New Roman" panose="02020603050405020304" pitchFamily="18" charset="0"/>
            </a:endParaRPr>
          </a:p>
          <a:p>
            <a:pPr marL="742950" lvl="1" indent="-285750">
              <a:buFont typeface="+mj-lt"/>
              <a:buAutoNum type="alphaLcPeriod"/>
            </a:pP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Whether </a:t>
            </a:r>
            <a:r>
              <a:rPr lang="en-NZ" sz="800" b="1" i="1">
                <a:solidFill>
                  <a:srgbClr val="0070C0"/>
                </a:solidFill>
                <a:latin typeface="Arial" panose="020B0604020202020204" pitchFamily="34" charset="0"/>
                <a:ea typeface="SimSun" panose="02010600030101010101" pitchFamily="2" charset="-122"/>
                <a:cs typeface="Times New Roman" panose="02020603050405020304" pitchFamily="18" charset="0"/>
              </a:rPr>
              <a:t>different life stages</a:t>
            </a: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of the pest are associated with various parts of the hops. </a:t>
            </a:r>
            <a:endParaRPr lang="en-AU" sz="800">
              <a:latin typeface="Arial" panose="020B0604020202020204" pitchFamily="34" charset="0"/>
              <a:ea typeface="SimSun" panose="02010600030101010101" pitchFamily="2" charset="-122"/>
              <a:cs typeface="Times New Roman" panose="02020603050405020304" pitchFamily="18" charset="0"/>
            </a:endParaRPr>
          </a:p>
          <a:p>
            <a:pPr marL="742950" lvl="1" indent="-285750">
              <a:buFont typeface="+mj-lt"/>
              <a:buAutoNum type="alphaLcPeriod"/>
            </a:pP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The </a:t>
            </a:r>
            <a:r>
              <a:rPr lang="en-NZ" sz="800" b="1" i="1">
                <a:solidFill>
                  <a:srgbClr val="0070C0"/>
                </a:solidFill>
                <a:latin typeface="Arial" panose="020B0604020202020204" pitchFamily="34" charset="0"/>
                <a:ea typeface="SimSun" panose="02010600030101010101" pitchFamily="2" charset="-122"/>
                <a:cs typeface="Times New Roman" panose="02020603050405020304" pitchFamily="18" charset="0"/>
              </a:rPr>
              <a:t>strength</a:t>
            </a: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of the </a:t>
            </a:r>
            <a:r>
              <a:rPr lang="en-NZ" sz="800" b="1" i="1">
                <a:solidFill>
                  <a:srgbClr val="0070C0"/>
                </a:solidFill>
                <a:latin typeface="Arial" panose="020B0604020202020204" pitchFamily="34" charset="0"/>
                <a:ea typeface="SimSun" panose="02010600030101010101" pitchFamily="2" charset="-122"/>
                <a:cs typeface="Times New Roman" panose="02020603050405020304" pitchFamily="18" charset="0"/>
              </a:rPr>
              <a:t>association</a:t>
            </a: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The strength of the evidence of association (e.g., whether the association was seen under laboratory or field conditions and whether there is one or multiple records of association).</a:t>
            </a:r>
            <a:endParaRPr lang="en-AU" sz="800">
              <a:latin typeface="Arial" panose="020B0604020202020204" pitchFamily="34" charset="0"/>
              <a:ea typeface="SimSun" panose="02010600030101010101" pitchFamily="2" charset="-122"/>
              <a:cs typeface="Times New Roman" panose="02020603050405020304" pitchFamily="18" charset="0"/>
            </a:endParaRPr>
          </a:p>
          <a:p>
            <a:pPr marL="457200"/>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a:t>
            </a:r>
            <a:endParaRPr lang="en-AU" sz="800">
              <a:latin typeface="Arial" panose="020B0604020202020204" pitchFamily="34" charset="0"/>
              <a:ea typeface="SimSun" panose="02010600030101010101" pitchFamily="2" charset="-122"/>
              <a:cs typeface="Times New Roman" panose="02020603050405020304" pitchFamily="18" charset="0"/>
            </a:endParaRPr>
          </a:p>
          <a:p>
            <a:pPr marL="342900" lvl="0" indent="-342900">
              <a:buFont typeface="+mj-lt"/>
              <a:buAutoNum type="arabicParenR"/>
            </a:pP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A description of characteristics that mean the pest may or may not be </a:t>
            </a:r>
            <a:r>
              <a:rPr lang="en-NZ" sz="800" b="1" i="1">
                <a:solidFill>
                  <a:srgbClr val="0070C0"/>
                </a:solidFill>
                <a:latin typeface="Arial" panose="020B0604020202020204" pitchFamily="34" charset="0"/>
                <a:ea typeface="SimSun" panose="02010600030101010101" pitchFamily="2" charset="-122"/>
                <a:cs typeface="Times New Roman" panose="02020603050405020304" pitchFamily="18" charset="0"/>
              </a:rPr>
              <a:t>removed/detected in PEQ</a:t>
            </a: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Refer to commodity description for more information (tissue culture grown in a clear  vessel for 2 weeks and after that in level 2 PEQ growing period of 6 months , etc).</a:t>
            </a:r>
            <a:b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br>
            <a:endParaRPr lang="en-AU" sz="800">
              <a:latin typeface="Arial" panose="020B0604020202020204" pitchFamily="34" charset="0"/>
              <a:ea typeface="SimSun" panose="02010600030101010101" pitchFamily="2" charset="-122"/>
              <a:cs typeface="Times New Roman" panose="02020603050405020304" pitchFamily="18" charset="0"/>
            </a:endParaRPr>
          </a:p>
          <a:p>
            <a:pPr marL="342900" lvl="0" indent="-342900">
              <a:buFont typeface="+mj-lt"/>
              <a:buAutoNum type="arabicParenR"/>
            </a:pP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a:t>
            </a:r>
            <a:r>
              <a:rPr lang="en-NZ" sz="800" b="1" i="1">
                <a:solidFill>
                  <a:srgbClr val="0070C0"/>
                </a:solidFill>
                <a:latin typeface="Arial" panose="020B0604020202020204" pitchFamily="34" charset="0"/>
                <a:ea typeface="SimSun" panose="02010600030101010101" pitchFamily="2" charset="-122"/>
                <a:cs typeface="Times New Roman" panose="02020603050405020304" pitchFamily="18" charset="0"/>
              </a:rPr>
              <a:t>Visibility</a:t>
            </a: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of the pest/pathogen and damage caused: </a:t>
            </a:r>
            <a:endParaRPr lang="en-AU" sz="800">
              <a:latin typeface="Arial" panose="020B0604020202020204" pitchFamily="34" charset="0"/>
              <a:ea typeface="SimSun" panose="02010600030101010101" pitchFamily="2" charset="-122"/>
              <a:cs typeface="Times New Roman" panose="02020603050405020304" pitchFamily="18" charset="0"/>
            </a:endParaRPr>
          </a:p>
          <a:p>
            <a:pPr marL="742950" lvl="1" indent="-285750">
              <a:buFont typeface="+mj-lt"/>
              <a:buAutoNum type="alphaLcPeriod"/>
            </a:pP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Obvious symptoms or internal. </a:t>
            </a:r>
            <a:endParaRPr lang="en-AU" sz="800">
              <a:latin typeface="Arial" panose="020B0604020202020204" pitchFamily="34" charset="0"/>
              <a:ea typeface="SimSun" panose="02010600030101010101" pitchFamily="2" charset="-122"/>
              <a:cs typeface="Times New Roman" panose="02020603050405020304" pitchFamily="18" charset="0"/>
            </a:endParaRPr>
          </a:p>
          <a:p>
            <a:pPr marL="742950" lvl="1" indent="-285750">
              <a:buFont typeface="+mj-lt"/>
              <a:buAutoNum type="alphaLcPeriod"/>
            </a:pP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For bacterial/viral infections, whether </a:t>
            </a:r>
            <a:r>
              <a:rPr lang="en-NZ" sz="800" b="1" i="1">
                <a:solidFill>
                  <a:srgbClr val="0070C0"/>
                </a:solidFill>
                <a:latin typeface="Arial" panose="020B0604020202020204" pitchFamily="34" charset="0"/>
                <a:ea typeface="SimSun" panose="02010600030101010101" pitchFamily="2" charset="-122"/>
                <a:cs typeface="Times New Roman" panose="02020603050405020304" pitchFamily="18" charset="0"/>
              </a:rPr>
              <a:t>symptoms are always expressed</a:t>
            </a: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or whether there are circumstances where symptoms would be less obvious (e.g., in cooler temperatures).</a:t>
            </a:r>
            <a:b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br>
            <a:endParaRPr lang="en-AU" sz="800">
              <a:latin typeface="Arial" panose="020B0604020202020204" pitchFamily="34" charset="0"/>
              <a:ea typeface="SimSun" panose="02010600030101010101" pitchFamily="2" charset="-122"/>
              <a:cs typeface="Times New Roman" panose="02020603050405020304" pitchFamily="18" charset="0"/>
            </a:endParaRPr>
          </a:p>
          <a:p>
            <a:pPr marL="342900" lvl="0" indent="-342900">
              <a:buFont typeface="+mj-lt"/>
              <a:buAutoNum type="arabicParenR"/>
            </a:pP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Whether the pest can remain </a:t>
            </a:r>
            <a:r>
              <a:rPr lang="en-NZ" sz="800" b="1" i="1" u="sng">
                <a:solidFill>
                  <a:srgbClr val="0070C0"/>
                </a:solidFill>
                <a:latin typeface="Arial" panose="020B0604020202020204" pitchFamily="34" charset="0"/>
                <a:ea typeface="SimSun" panose="02010600030101010101" pitchFamily="2" charset="-122"/>
                <a:cs typeface="Times New Roman" panose="02020603050405020304" pitchFamily="18" charset="0"/>
              </a:rPr>
              <a:t>viable in culture </a:t>
            </a:r>
            <a:r>
              <a:rPr lang="en-NZ" sz="600">
                <a:latin typeface="Arial" panose="020B0604020202020204" pitchFamily="34" charset="0"/>
                <a:ea typeface="SimSun" panose="02010600030101010101" pitchFamily="2" charset="-122"/>
                <a:cs typeface="Times New Roman" panose="02020603050405020304" pitchFamily="18" charset="0"/>
              </a:rPr>
              <a:t> </a:t>
            </a: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and conditions (summary of conditions provided </a:t>
            </a:r>
            <a:r>
              <a:rPr lang="en-NZ" sz="800" i="1" u="sng">
                <a:solidFill>
                  <a:srgbClr val="0070C0"/>
                </a:solidFill>
                <a:latin typeface="Arial" panose="020B0604020202020204" pitchFamily="34" charset="0"/>
                <a:ea typeface="SimSun" panose="02010600030101010101" pitchFamily="2" charset="-122"/>
                <a:cs typeface="Times New Roman" panose="02020603050405020304" pitchFamily="18" charset="0"/>
                <a:hlinkClick r:id="rId2">
                  <a:extLst>
                    <a:ext uri="{A12FA001-AC4F-418D-AE19-62706E023703}">
                      <ahyp:hlinkClr xmlns:ahyp="http://schemas.microsoft.com/office/drawing/2018/hyperlinkcolor" val="tx"/>
                    </a:ext>
                  </a:extLst>
                </a:hlinkClick>
              </a:rPr>
              <a:t>linked</a:t>
            </a: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Consider here if the pest/pathogen has been </a:t>
            </a:r>
            <a:r>
              <a:rPr lang="en-NZ" sz="800" b="1" i="1">
                <a:solidFill>
                  <a:srgbClr val="0070C0"/>
                </a:solidFill>
                <a:latin typeface="Arial" panose="020B0604020202020204" pitchFamily="34" charset="0"/>
                <a:ea typeface="SimSun" panose="02010600030101010101" pitchFamily="2" charset="-122"/>
                <a:cs typeface="Times New Roman" panose="02020603050405020304" pitchFamily="18" charset="0"/>
              </a:rPr>
              <a:t>intercepted</a:t>
            </a: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previously (alive or dead) at the border (LIMS/EPPO)</a:t>
            </a:r>
            <a:b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br>
            <a:endParaRPr lang="en-AU" sz="800">
              <a:latin typeface="Arial" panose="020B0604020202020204" pitchFamily="34" charset="0"/>
              <a:ea typeface="SimSun" panose="02010600030101010101" pitchFamily="2" charset="-122"/>
              <a:cs typeface="Times New Roman" panose="02020603050405020304" pitchFamily="18" charset="0"/>
            </a:endParaRPr>
          </a:p>
          <a:p>
            <a:pPr marL="342900" lvl="0" indent="-342900">
              <a:buFont typeface="+mj-lt"/>
              <a:buAutoNum type="arabicParenR"/>
            </a:pP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Details of the pest’s biological traits that would confer </a:t>
            </a:r>
            <a:r>
              <a:rPr lang="en-NZ" sz="800" b="1" i="1">
                <a:solidFill>
                  <a:srgbClr val="0070C0"/>
                </a:solidFill>
                <a:latin typeface="Arial" panose="020B0604020202020204" pitchFamily="34" charset="0"/>
                <a:ea typeface="SimSun" panose="02010600030101010101" pitchFamily="2" charset="-122"/>
                <a:cs typeface="Times New Roman" panose="02020603050405020304" pitchFamily="18" charset="0"/>
              </a:rPr>
              <a:t>resistance</a:t>
            </a: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to infield </a:t>
            </a:r>
            <a:r>
              <a:rPr lang="en-NZ" sz="800" b="1" i="1">
                <a:solidFill>
                  <a:srgbClr val="0070C0"/>
                </a:solidFill>
                <a:latin typeface="Arial" panose="020B0604020202020204" pitchFamily="34" charset="0"/>
                <a:ea typeface="SimSun" panose="02010600030101010101" pitchFamily="2" charset="-122"/>
                <a:cs typeface="Times New Roman" panose="02020603050405020304" pitchFamily="18" charset="0"/>
              </a:rPr>
              <a:t>insecticide</a:t>
            </a: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and </a:t>
            </a:r>
            <a:r>
              <a:rPr lang="en-NZ" sz="800" b="1" i="1">
                <a:solidFill>
                  <a:srgbClr val="0070C0"/>
                </a:solidFill>
                <a:latin typeface="Arial" panose="020B0604020202020204" pitchFamily="34" charset="0"/>
                <a:ea typeface="SimSun" panose="02010600030101010101" pitchFamily="2" charset="-122"/>
                <a:cs typeface="Times New Roman" panose="02020603050405020304" pitchFamily="18" charset="0"/>
              </a:rPr>
              <a:t>fungicide</a:t>
            </a: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usage.</a:t>
            </a:r>
            <a:endParaRPr lang="en-AU" sz="800">
              <a:latin typeface="Arial" panose="020B0604020202020204" pitchFamily="34" charset="0"/>
              <a:ea typeface="SimSun" panose="02010600030101010101" pitchFamily="2" charset="-122"/>
              <a:cs typeface="Times New Roman" panose="02020603050405020304" pitchFamily="18" charset="0"/>
            </a:endParaRPr>
          </a:p>
          <a:p>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 </a:t>
            </a:r>
            <a:endParaRPr lang="en-AU" sz="800">
              <a:latin typeface="Arial" panose="020B0604020202020204" pitchFamily="34" charset="0"/>
              <a:ea typeface="SimSun" panose="02010600030101010101" pitchFamily="2" charset="-122"/>
              <a:cs typeface="Times New Roman" panose="02020603050405020304" pitchFamily="18" charset="0"/>
            </a:endParaRPr>
          </a:p>
          <a:p>
            <a:pPr>
              <a:spcBef>
                <a:spcPts val="600"/>
              </a:spcBef>
              <a:spcAft>
                <a:spcPts val="600"/>
              </a:spcAft>
            </a:pPr>
            <a:r>
              <a:rPr lang="en-NZ" sz="800">
                <a:latin typeface="Arial" panose="020B0604020202020204" pitchFamily="34" charset="0"/>
                <a:ea typeface="SimSun" panose="02010600030101010101" pitchFamily="2" charset="-122"/>
                <a:cs typeface="Times New Roman" panose="02020603050405020304" pitchFamily="18" charset="0"/>
              </a:rPr>
              <a:t>Given the arguments and evidence above, </a:t>
            </a:r>
            <a:r>
              <a:rPr lang="en-NZ" sz="800">
                <a:latin typeface="Arial" panose="020B0604020202020204" pitchFamily="34" charset="0"/>
                <a:ea typeface="SimSun" panose="02010600030101010101" pitchFamily="2" charset="-122"/>
                <a:cs typeface="Arial" panose="020B0604020202020204" pitchFamily="34" charset="0"/>
              </a:rPr>
              <a:t>the likelihood of </a:t>
            </a: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a:t>
            </a:r>
            <a:r>
              <a:rPr lang="en-NZ" sz="800" b="1" i="1">
                <a:solidFill>
                  <a:srgbClr val="0070C0"/>
                </a:solidFill>
                <a:latin typeface="Arial" panose="020B0604020202020204" pitchFamily="34" charset="0"/>
                <a:ea typeface="SimSun" panose="02010600030101010101" pitchFamily="2" charset="-122"/>
                <a:cs typeface="Times New Roman" panose="02020603050405020304" pitchFamily="18" charset="0"/>
              </a:rPr>
              <a:t>Pest/group name</a:t>
            </a:r>
            <a:r>
              <a:rPr lang="en-NZ" sz="800" i="1">
                <a:solidFill>
                  <a:srgbClr val="0070C0"/>
                </a:solidFill>
                <a:latin typeface="Arial" panose="020B0604020202020204" pitchFamily="34" charset="0"/>
                <a:ea typeface="SimSun" panose="02010600030101010101" pitchFamily="2" charset="-122"/>
                <a:cs typeface="Times New Roman" panose="02020603050405020304" pitchFamily="18" charset="0"/>
              </a:rPr>
              <a:t>]</a:t>
            </a:r>
            <a:r>
              <a:rPr lang="en-NZ" sz="800">
                <a:latin typeface="Arial" panose="020B0604020202020204" pitchFamily="34" charset="0"/>
                <a:ea typeface="SimSun" panose="02010600030101010101" pitchFamily="2" charset="-122"/>
                <a:cs typeface="Times New Roman" panose="02020603050405020304" pitchFamily="18" charset="0"/>
              </a:rPr>
              <a:t> </a:t>
            </a:r>
            <a:r>
              <a:rPr lang="en-NZ" sz="800">
                <a:latin typeface="Arial" panose="020B0604020202020204" pitchFamily="34" charset="0"/>
                <a:ea typeface="SimSun" panose="02010600030101010101" pitchFamily="2" charset="-122"/>
                <a:cs typeface="Arial" panose="020B0604020202020204" pitchFamily="34" charset="0"/>
              </a:rPr>
              <a:t>entering New Zealand associated with </a:t>
            </a:r>
            <a:r>
              <a:rPr lang="en-NZ" sz="800" i="1" err="1">
                <a:latin typeface="Arial" panose="020B0604020202020204" pitchFamily="34" charset="0"/>
                <a:ea typeface="SimSun" panose="02010600030101010101" pitchFamily="2" charset="-122"/>
                <a:cs typeface="Times New Roman" panose="02020603050405020304" pitchFamily="18" charset="0"/>
              </a:rPr>
              <a:t>Humulus</a:t>
            </a:r>
            <a:r>
              <a:rPr lang="en-NZ" sz="800">
                <a:latin typeface="Arial" panose="020B0604020202020204" pitchFamily="34" charset="0"/>
                <a:ea typeface="SimSun" panose="02010600030101010101" pitchFamily="2" charset="-122"/>
                <a:cs typeface="Times New Roman" panose="02020603050405020304" pitchFamily="18" charset="0"/>
              </a:rPr>
              <a:t> plants </a:t>
            </a:r>
            <a:r>
              <a:rPr lang="en-NZ" sz="800" i="1">
                <a:latin typeface="Arial" panose="020B0604020202020204" pitchFamily="34" charset="0"/>
                <a:ea typeface="SimSun" panose="02010600030101010101" pitchFamily="2" charset="-122"/>
                <a:cs typeface="Times New Roman" panose="02020603050405020304" pitchFamily="18" charset="0"/>
              </a:rPr>
              <a:t>in vitro</a:t>
            </a:r>
            <a:r>
              <a:rPr lang="en-NZ" sz="800">
                <a:latin typeface="Arial" panose="020B0604020202020204" pitchFamily="34" charset="0"/>
                <a:ea typeface="SimSun" panose="02010600030101010101" pitchFamily="2" charset="-122"/>
                <a:cs typeface="Arial" panose="020B0604020202020204" pitchFamily="34" charset="0"/>
              </a:rPr>
              <a:t> is considered to be [</a:t>
            </a:r>
            <a:r>
              <a:rPr lang="en-NZ" sz="800" i="1">
                <a:solidFill>
                  <a:srgbClr val="0070C0"/>
                </a:solidFill>
                <a:latin typeface="Arial" panose="020B0604020202020204" pitchFamily="34" charset="0"/>
                <a:ea typeface="SimSun" panose="02010600030101010101" pitchFamily="2" charset="-122"/>
                <a:cs typeface="Arial" panose="020B0604020202020204" pitchFamily="34" charset="0"/>
              </a:rPr>
              <a:t>risk conclusion</a:t>
            </a:r>
            <a:r>
              <a:rPr lang="en-NZ" sz="800">
                <a:latin typeface="Arial" panose="020B0604020202020204" pitchFamily="34" charset="0"/>
                <a:ea typeface="SimSun" panose="02010600030101010101" pitchFamily="2" charset="-122"/>
                <a:cs typeface="Arial" panose="020B0604020202020204" pitchFamily="34" charset="0"/>
              </a:rPr>
              <a:t>], with [</a:t>
            </a:r>
            <a:r>
              <a:rPr lang="en-NZ" sz="800" i="1">
                <a:solidFill>
                  <a:srgbClr val="0070C0"/>
                </a:solidFill>
                <a:latin typeface="Arial" panose="020B0604020202020204" pitchFamily="34" charset="0"/>
                <a:ea typeface="SimSun" panose="02010600030101010101" pitchFamily="2" charset="-122"/>
                <a:cs typeface="Arial" panose="020B0604020202020204" pitchFamily="34" charset="0"/>
              </a:rPr>
              <a:t>uncertainty value</a:t>
            </a:r>
            <a:r>
              <a:rPr lang="en-NZ" sz="800">
                <a:latin typeface="Arial" panose="020B0604020202020204" pitchFamily="34" charset="0"/>
                <a:ea typeface="SimSun" panose="02010600030101010101" pitchFamily="2" charset="-122"/>
                <a:cs typeface="Arial" panose="020B0604020202020204" pitchFamily="34" charset="0"/>
              </a:rPr>
              <a:t>] uncertainty.</a:t>
            </a:r>
            <a:endParaRPr lang="en-AU" sz="800">
              <a:latin typeface="Arial" panose="020B0604020202020204" pitchFamily="34" charset="0"/>
              <a:ea typeface="SimSun" panose="02010600030101010101" pitchFamily="2" charset="-122"/>
              <a:cs typeface="Times New Roman" panose="02020603050405020304" pitchFamily="18" charset="0"/>
            </a:endParaRPr>
          </a:p>
          <a:p>
            <a:r>
              <a:rPr lang="en-NZ" sz="500">
                <a:latin typeface="Arial" panose="020B0604020202020204" pitchFamily="34" charset="0"/>
                <a:ea typeface="SimSun" panose="02010600030101010101" pitchFamily="2" charset="-122"/>
                <a:cs typeface="Times New Roman" panose="02020603050405020304" pitchFamily="18" charset="0"/>
              </a:rPr>
              <a:t> </a:t>
            </a:r>
            <a:endParaRPr lang="en-AU" sz="700">
              <a:latin typeface="Arial" panose="020B0604020202020204" pitchFamily="34" charset="0"/>
              <a:ea typeface="SimSun"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212133999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BE13DA-100E-562A-8F38-55C2DDA937B8}"/>
              </a:ext>
            </a:extLst>
          </p:cNvPr>
          <p:cNvSpPr>
            <a:spLocks noGrp="1"/>
          </p:cNvSpPr>
          <p:nvPr>
            <p:ph type="title"/>
          </p:nvPr>
        </p:nvSpPr>
        <p:spPr/>
        <p:txBody>
          <a:bodyPr/>
          <a:lstStyle/>
          <a:p>
            <a:r>
              <a:rPr lang="en-AU"/>
              <a:t>CASE templates might help efficiency in various ways:</a:t>
            </a:r>
          </a:p>
        </p:txBody>
      </p:sp>
      <p:sp>
        <p:nvSpPr>
          <p:cNvPr id="3" name="Content Placeholder 2">
            <a:extLst>
              <a:ext uri="{FF2B5EF4-FFF2-40B4-BE49-F238E27FC236}">
                <a16:creationId xmlns:a16="http://schemas.microsoft.com/office/drawing/2014/main" id="{694D59BF-0A79-559C-99A2-5BA9261CF9DB}"/>
              </a:ext>
            </a:extLst>
          </p:cNvPr>
          <p:cNvSpPr>
            <a:spLocks noGrp="1"/>
          </p:cNvSpPr>
          <p:nvPr>
            <p:ph idx="1"/>
          </p:nvPr>
        </p:nvSpPr>
        <p:spPr>
          <a:xfrm>
            <a:off x="1078357" y="1795557"/>
            <a:ext cx="7384924" cy="4376944"/>
          </a:xfrm>
        </p:spPr>
        <p:txBody>
          <a:bodyPr/>
          <a:lstStyle/>
          <a:p>
            <a:pPr marL="457200" indent="-457200">
              <a:buFont typeface="+mj-lt"/>
              <a:buAutoNum type="arabicPeriod"/>
            </a:pPr>
            <a:r>
              <a:rPr lang="en-US" sz="3200"/>
              <a:t>Expedite drafting of PRA sections</a:t>
            </a:r>
          </a:p>
          <a:p>
            <a:pPr marL="889200" lvl="2" indent="-457200">
              <a:buFont typeface="Arial" panose="020B0604020202020204" pitchFamily="34" charset="0"/>
              <a:buChar char="•"/>
            </a:pPr>
            <a:r>
              <a:rPr lang="en-US" sz="2400"/>
              <a:t>Particularly for newer analysts</a:t>
            </a:r>
          </a:p>
          <a:p>
            <a:pPr marL="457200" indent="-457200">
              <a:buFont typeface="+mj-lt"/>
              <a:buAutoNum type="arabicPeriod"/>
            </a:pPr>
            <a:r>
              <a:rPr lang="en-US" sz="3200"/>
              <a:t>Reduce need for corrective feedback from peers/managers</a:t>
            </a:r>
          </a:p>
          <a:p>
            <a:pPr marL="457200" indent="-457200">
              <a:buFont typeface="+mj-lt"/>
              <a:buAutoNum type="arabicPeriod"/>
            </a:pPr>
            <a:r>
              <a:rPr lang="en-US" sz="3200"/>
              <a:t>Reduce “flak” in stakeholder review</a:t>
            </a:r>
          </a:p>
          <a:p>
            <a:pPr marL="457200" indent="-457200">
              <a:buFont typeface="+mj-lt"/>
              <a:buAutoNum type="arabicPeriod"/>
            </a:pPr>
            <a:r>
              <a:rPr lang="en-US" sz="3200"/>
              <a:t>Improve consistency within an IRA</a:t>
            </a:r>
          </a:p>
          <a:p>
            <a:pPr marL="457200" indent="-457200">
              <a:buFont typeface="+mj-lt"/>
              <a:buAutoNum type="arabicPeriod"/>
            </a:pPr>
            <a:endParaRPr lang="en-US" sz="3200"/>
          </a:p>
          <a:p>
            <a:endParaRPr lang="en-AU" sz="3200"/>
          </a:p>
        </p:txBody>
      </p:sp>
      <p:sp>
        <p:nvSpPr>
          <p:cNvPr id="4" name="Slide Number Placeholder 3">
            <a:extLst>
              <a:ext uri="{FF2B5EF4-FFF2-40B4-BE49-F238E27FC236}">
                <a16:creationId xmlns:a16="http://schemas.microsoft.com/office/drawing/2014/main" id="{C7098DD2-5AFE-AF0C-5046-5E0A29505FF8}"/>
              </a:ext>
            </a:extLst>
          </p:cNvPr>
          <p:cNvSpPr>
            <a:spLocks noGrp="1"/>
          </p:cNvSpPr>
          <p:nvPr>
            <p:ph type="sldNum" sz="quarter" idx="12"/>
          </p:nvPr>
        </p:nvSpPr>
        <p:spPr/>
        <p:txBody>
          <a:bodyPr/>
          <a:lstStyle/>
          <a:p>
            <a:fld id="{DC22DD25-61AE-413C-B4D2-EF2365C9B2E1}" type="slidenum">
              <a:rPr lang="en-AU" noProof="0" smtClean="0"/>
              <a:t>22</a:t>
            </a:fld>
            <a:endParaRPr lang="en-AU" noProof="0"/>
          </a:p>
        </p:txBody>
      </p:sp>
      <p:pic>
        <p:nvPicPr>
          <p:cNvPr id="5" name="Picture Placeholder 7" descr="Text, letter&#10;&#10;Description automatically generated">
            <a:extLst>
              <a:ext uri="{FF2B5EF4-FFF2-40B4-BE49-F238E27FC236}">
                <a16:creationId xmlns:a16="http://schemas.microsoft.com/office/drawing/2014/main" id="{5C0CDE51-7A9E-F145-3EA1-134DD824C1DE}"/>
              </a:ext>
            </a:extLst>
          </p:cNvPr>
          <p:cNvPicPr>
            <a:picLocks noChangeAspect="1"/>
          </p:cNvPicPr>
          <p:nvPr/>
        </p:nvPicPr>
        <p:blipFill>
          <a:blip r:embed="rId2">
            <a:extLst>
              <a:ext uri="{28A0092B-C50C-407E-A947-70E740481C1C}">
                <a14:useLocalDpi xmlns:a14="http://schemas.microsoft.com/office/drawing/2010/main" val="0"/>
              </a:ext>
            </a:extLst>
          </a:blip>
          <a:srcRect t="8452" b="8452"/>
          <a:stretch>
            <a:fillRect/>
          </a:stretch>
        </p:blipFill>
        <p:spPr>
          <a:xfrm>
            <a:off x="8134773" y="1876836"/>
            <a:ext cx="3357732" cy="3990195"/>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99727332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AFE1AF-CEE0-F495-F545-06EAA485A87D}"/>
              </a:ext>
            </a:extLst>
          </p:cNvPr>
          <p:cNvSpPr>
            <a:spLocks noGrp="1"/>
          </p:cNvSpPr>
          <p:nvPr>
            <p:ph type="title"/>
          </p:nvPr>
        </p:nvSpPr>
        <p:spPr/>
        <p:txBody>
          <a:bodyPr/>
          <a:lstStyle/>
          <a:p>
            <a:r>
              <a:rPr lang="en-AU"/>
              <a:t>CASE Templates are currently being piloted with a MPI working group</a:t>
            </a:r>
            <a:endParaRPr lang="en-US"/>
          </a:p>
        </p:txBody>
      </p:sp>
      <p:sp>
        <p:nvSpPr>
          <p:cNvPr id="3" name="Content Placeholder 2">
            <a:extLst>
              <a:ext uri="{FF2B5EF4-FFF2-40B4-BE49-F238E27FC236}">
                <a16:creationId xmlns:a16="http://schemas.microsoft.com/office/drawing/2014/main" id="{02672BED-0E39-FB99-BC30-68C7FA0B64D5}"/>
              </a:ext>
            </a:extLst>
          </p:cNvPr>
          <p:cNvSpPr>
            <a:spLocks noGrp="1"/>
          </p:cNvSpPr>
          <p:nvPr>
            <p:ph idx="1"/>
          </p:nvPr>
        </p:nvSpPr>
        <p:spPr>
          <a:xfrm>
            <a:off x="696000" y="2085990"/>
            <a:ext cx="5400000" cy="4376944"/>
          </a:xfrm>
        </p:spPr>
        <p:txBody>
          <a:bodyPr/>
          <a:lstStyle/>
          <a:p>
            <a:r>
              <a:rPr lang="en-US" b="1"/>
              <a:t>How</a:t>
            </a:r>
          </a:p>
          <a:p>
            <a:pPr marL="342900" indent="-342900">
              <a:buFont typeface="Arial" panose="020B0604020202020204" pitchFamily="34" charset="0"/>
              <a:buChar char="•"/>
            </a:pPr>
            <a:r>
              <a:rPr lang="en-US"/>
              <a:t>It’s a pilot, not an experiment</a:t>
            </a:r>
          </a:p>
          <a:p>
            <a:pPr marL="342900" indent="-342900">
              <a:buFont typeface="Arial" panose="020B0604020202020204" pitchFamily="34" charset="0"/>
              <a:buChar char="•"/>
            </a:pPr>
            <a:r>
              <a:rPr lang="en-US"/>
              <a:t>Qualitative feedback from research team using the template</a:t>
            </a:r>
          </a:p>
          <a:p>
            <a:pPr marL="342900" indent="-342900">
              <a:buFont typeface="Arial" panose="020B0604020202020204" pitchFamily="34" charset="0"/>
              <a:buChar char="•"/>
            </a:pPr>
            <a:r>
              <a:rPr lang="en-US"/>
              <a:t>Time data – how long a CASE PRA takes compared to previous PRAs </a:t>
            </a:r>
          </a:p>
          <a:p>
            <a:pPr marL="342900" indent="-342900">
              <a:buFont typeface="Arial" panose="020B0604020202020204" pitchFamily="34" charset="0"/>
              <a:buChar char="•"/>
            </a:pPr>
            <a:r>
              <a:rPr lang="en-US"/>
              <a:t>Peer-review – more/less corrections</a:t>
            </a:r>
          </a:p>
        </p:txBody>
      </p:sp>
      <p:sp>
        <p:nvSpPr>
          <p:cNvPr id="4" name="Slide Number Placeholder 3">
            <a:extLst>
              <a:ext uri="{FF2B5EF4-FFF2-40B4-BE49-F238E27FC236}">
                <a16:creationId xmlns:a16="http://schemas.microsoft.com/office/drawing/2014/main" id="{95F17C2C-2D30-A370-D518-03613F97C0B8}"/>
              </a:ext>
            </a:extLst>
          </p:cNvPr>
          <p:cNvSpPr>
            <a:spLocks noGrp="1"/>
          </p:cNvSpPr>
          <p:nvPr>
            <p:ph type="sldNum" sz="quarter" idx="12"/>
          </p:nvPr>
        </p:nvSpPr>
        <p:spPr/>
        <p:txBody>
          <a:bodyPr/>
          <a:lstStyle/>
          <a:p>
            <a:fld id="{DC22DD25-61AE-413C-B4D2-EF2365C9B2E1}" type="slidenum">
              <a:rPr lang="en-AU" noProof="0" smtClean="0"/>
              <a:t>23</a:t>
            </a:fld>
            <a:endParaRPr lang="en-AU" noProof="0"/>
          </a:p>
        </p:txBody>
      </p:sp>
      <p:sp>
        <p:nvSpPr>
          <p:cNvPr id="5" name="Content Placeholder 4">
            <a:extLst>
              <a:ext uri="{FF2B5EF4-FFF2-40B4-BE49-F238E27FC236}">
                <a16:creationId xmlns:a16="http://schemas.microsoft.com/office/drawing/2014/main" id="{E782EAA0-5A90-DF9E-10B7-9568A48A51E4}"/>
              </a:ext>
            </a:extLst>
          </p:cNvPr>
          <p:cNvSpPr>
            <a:spLocks noGrp="1"/>
          </p:cNvSpPr>
          <p:nvPr>
            <p:ph idx="13"/>
          </p:nvPr>
        </p:nvSpPr>
        <p:spPr>
          <a:xfrm>
            <a:off x="6324765" y="2077575"/>
            <a:ext cx="5400000" cy="4376944"/>
          </a:xfrm>
        </p:spPr>
        <p:txBody>
          <a:bodyPr/>
          <a:lstStyle/>
          <a:p>
            <a:r>
              <a:rPr lang="en-US" b="1"/>
              <a:t>When</a:t>
            </a:r>
          </a:p>
          <a:p>
            <a:pPr marL="342900" indent="-342900">
              <a:buFont typeface="Arial" panose="020B0604020202020204" pitchFamily="34" charset="0"/>
              <a:buChar char="•"/>
            </a:pPr>
            <a:r>
              <a:rPr lang="en-US"/>
              <a:t>Qualitative feedback and time data available soon!</a:t>
            </a:r>
          </a:p>
          <a:p>
            <a:pPr marL="342900" indent="-342900">
              <a:buFont typeface="Arial" panose="020B0604020202020204" pitchFamily="34" charset="0"/>
              <a:buChar char="•"/>
            </a:pPr>
            <a:r>
              <a:rPr lang="en-US"/>
              <a:t>Peer-review data might take a while to get back to us. </a:t>
            </a:r>
          </a:p>
        </p:txBody>
      </p:sp>
    </p:spTree>
    <p:extLst>
      <p:ext uri="{BB962C8B-B14F-4D97-AF65-F5344CB8AC3E}">
        <p14:creationId xmlns:p14="http://schemas.microsoft.com/office/powerpoint/2010/main" val="108354835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EFF009-09E9-A93A-2BDC-E098257BBF6D}"/>
              </a:ext>
            </a:extLst>
          </p:cNvPr>
          <p:cNvSpPr>
            <a:spLocks noGrp="1"/>
          </p:cNvSpPr>
          <p:nvPr>
            <p:ph type="title"/>
          </p:nvPr>
        </p:nvSpPr>
        <p:spPr/>
        <p:txBody>
          <a:bodyPr/>
          <a:lstStyle/>
          <a:p>
            <a:r>
              <a:rPr lang="en-AU"/>
              <a:t>S</a:t>
            </a:r>
            <a:r>
              <a:rPr lang="en-US"/>
              <a:t>DE – A drafting platform designed specifically for IRA production</a:t>
            </a:r>
          </a:p>
        </p:txBody>
      </p:sp>
      <p:sp>
        <p:nvSpPr>
          <p:cNvPr id="6" name="Content Placeholder 5">
            <a:extLst>
              <a:ext uri="{FF2B5EF4-FFF2-40B4-BE49-F238E27FC236}">
                <a16:creationId xmlns:a16="http://schemas.microsoft.com/office/drawing/2014/main" id="{53DA7244-FB8F-9FE2-0B55-247FB537B25D}"/>
              </a:ext>
            </a:extLst>
          </p:cNvPr>
          <p:cNvSpPr>
            <a:spLocks noGrp="1"/>
          </p:cNvSpPr>
          <p:nvPr>
            <p:ph idx="1"/>
          </p:nvPr>
        </p:nvSpPr>
        <p:spPr/>
        <p:txBody>
          <a:bodyPr/>
          <a:lstStyle/>
          <a:p>
            <a:r>
              <a:rPr lang="en-AU" sz="2800"/>
              <a:t>Analogy - Paper/pen tax return form vs ATO’s online form</a:t>
            </a:r>
            <a:endParaRPr lang="en-US" sz="2800"/>
          </a:p>
        </p:txBody>
      </p:sp>
      <p:sp>
        <p:nvSpPr>
          <p:cNvPr id="4" name="Slide Number Placeholder 3">
            <a:extLst>
              <a:ext uri="{FF2B5EF4-FFF2-40B4-BE49-F238E27FC236}">
                <a16:creationId xmlns:a16="http://schemas.microsoft.com/office/drawing/2014/main" id="{27DB851B-F620-ED30-4E3B-7016CE30C5DE}"/>
              </a:ext>
            </a:extLst>
          </p:cNvPr>
          <p:cNvSpPr>
            <a:spLocks noGrp="1"/>
          </p:cNvSpPr>
          <p:nvPr>
            <p:ph type="sldNum" sz="quarter" idx="12"/>
          </p:nvPr>
        </p:nvSpPr>
        <p:spPr/>
        <p:txBody>
          <a:bodyPr/>
          <a:lstStyle/>
          <a:p>
            <a:fld id="{DC22DD25-61AE-413C-B4D2-EF2365C9B2E1}" type="slidenum">
              <a:rPr lang="en-AU" noProof="0" smtClean="0"/>
              <a:t>24</a:t>
            </a:fld>
            <a:endParaRPr lang="en-AU" noProof="0"/>
          </a:p>
        </p:txBody>
      </p:sp>
      <p:pic>
        <p:nvPicPr>
          <p:cNvPr id="7" name="Picture 2" descr="Declare Your Bitcoin &amp; Cryptocurrency Taxes in Australia | ATO | Koinly">
            <a:extLst>
              <a:ext uri="{FF2B5EF4-FFF2-40B4-BE49-F238E27FC236}">
                <a16:creationId xmlns:a16="http://schemas.microsoft.com/office/drawing/2014/main" id="{E158C011-C020-1BA9-1AEA-45B386A9027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25565" y="2316634"/>
            <a:ext cx="4301461" cy="4376737"/>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MyGov Tax Return vs Etax - Read this before you do your tax return">
            <a:extLst>
              <a:ext uri="{FF2B5EF4-FFF2-40B4-BE49-F238E27FC236}">
                <a16:creationId xmlns:a16="http://schemas.microsoft.com/office/drawing/2014/main" id="{47F33EE3-C424-0319-BB2B-B380679B8E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58576" y="2316634"/>
            <a:ext cx="4418660" cy="43429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3522710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C95577-47F0-220A-7257-B1A741255CAC}"/>
              </a:ext>
            </a:extLst>
          </p:cNvPr>
          <p:cNvSpPr>
            <a:spLocks noGrp="1"/>
          </p:cNvSpPr>
          <p:nvPr>
            <p:ph type="title"/>
          </p:nvPr>
        </p:nvSpPr>
        <p:spPr/>
        <p:txBody>
          <a:bodyPr/>
          <a:lstStyle/>
          <a:p>
            <a:r>
              <a:rPr lang="en-AU"/>
              <a:t>A SDE could improve efficiency in many ways...</a:t>
            </a:r>
            <a:endParaRPr lang="en-US"/>
          </a:p>
        </p:txBody>
      </p:sp>
      <p:sp>
        <p:nvSpPr>
          <p:cNvPr id="4" name="Slide Number Placeholder 3">
            <a:extLst>
              <a:ext uri="{FF2B5EF4-FFF2-40B4-BE49-F238E27FC236}">
                <a16:creationId xmlns:a16="http://schemas.microsoft.com/office/drawing/2014/main" id="{B3A32C41-D9A5-0CA3-D6E4-3356A0F1CC78}"/>
              </a:ext>
            </a:extLst>
          </p:cNvPr>
          <p:cNvSpPr>
            <a:spLocks noGrp="1"/>
          </p:cNvSpPr>
          <p:nvPr>
            <p:ph type="sldNum" sz="quarter" idx="12"/>
          </p:nvPr>
        </p:nvSpPr>
        <p:spPr/>
        <p:txBody>
          <a:bodyPr/>
          <a:lstStyle/>
          <a:p>
            <a:fld id="{DC22DD25-61AE-413C-B4D2-EF2365C9B2E1}" type="slidenum">
              <a:rPr lang="en-AU" noProof="0" smtClean="0"/>
              <a:t>25</a:t>
            </a:fld>
            <a:endParaRPr lang="en-AU" noProof="0"/>
          </a:p>
        </p:txBody>
      </p:sp>
      <p:sp>
        <p:nvSpPr>
          <p:cNvPr id="6" name="Content Placeholder 5">
            <a:extLst>
              <a:ext uri="{FF2B5EF4-FFF2-40B4-BE49-F238E27FC236}">
                <a16:creationId xmlns:a16="http://schemas.microsoft.com/office/drawing/2014/main" id="{530FED38-9E2B-A581-93BE-9F829C3965CE}"/>
              </a:ext>
            </a:extLst>
          </p:cNvPr>
          <p:cNvSpPr>
            <a:spLocks noGrp="1"/>
          </p:cNvSpPr>
          <p:nvPr>
            <p:ph idx="1"/>
          </p:nvPr>
        </p:nvSpPr>
        <p:spPr>
          <a:xfrm>
            <a:off x="1039040" y="1795557"/>
            <a:ext cx="10553645" cy="4376944"/>
          </a:xfrm>
        </p:spPr>
        <p:txBody>
          <a:bodyPr/>
          <a:lstStyle/>
          <a:p>
            <a:pPr marL="457200" indent="-457200">
              <a:buFont typeface="+mj-lt"/>
              <a:buAutoNum type="arabicPeriod"/>
            </a:pPr>
            <a:r>
              <a:rPr lang="en-AU"/>
              <a:t>Auto-population, updating and error checking</a:t>
            </a:r>
          </a:p>
          <a:p>
            <a:pPr marL="457200" indent="-457200">
              <a:buFont typeface="+mj-lt"/>
              <a:buAutoNum type="arabicPeriod"/>
            </a:pPr>
            <a:r>
              <a:rPr lang="en-AU"/>
              <a:t>Integration of templates for PRA sections</a:t>
            </a:r>
          </a:p>
          <a:p>
            <a:pPr marL="457200" indent="-457200">
              <a:buFont typeface="+mj-lt"/>
              <a:buAutoNum type="arabicPeriod"/>
            </a:pPr>
            <a:r>
              <a:rPr lang="en-AU"/>
              <a:t>Anticipatory searching of MPI databases and external sources inc. scientific literature</a:t>
            </a:r>
          </a:p>
          <a:p>
            <a:pPr marL="457200" indent="-457200">
              <a:buFont typeface="+mj-lt"/>
              <a:buAutoNum type="arabicPeriod"/>
            </a:pPr>
            <a:r>
              <a:rPr lang="en-AU"/>
              <a:t>Reference management</a:t>
            </a:r>
          </a:p>
          <a:p>
            <a:pPr marL="457200" indent="-457200">
              <a:buFont typeface="+mj-lt"/>
              <a:buAutoNum type="arabicPeriod"/>
            </a:pPr>
            <a:r>
              <a:rPr lang="en-AU"/>
              <a:t>Automated assembly of IRA from their many sections (inc. PRAs)</a:t>
            </a:r>
          </a:p>
          <a:p>
            <a:pPr marL="457200" indent="-457200">
              <a:buFont typeface="+mj-lt"/>
              <a:buAutoNum type="arabicPeriod"/>
            </a:pPr>
            <a:r>
              <a:rPr lang="en-AU"/>
              <a:t>Integrated process management (drafting, review, sign-off)</a:t>
            </a:r>
          </a:p>
          <a:p>
            <a:pPr marL="457200" indent="-457200">
              <a:buFont typeface="+mj-lt"/>
              <a:buAutoNum type="arabicPeriod"/>
            </a:pPr>
            <a:r>
              <a:rPr lang="en-AU"/>
              <a:t>Reduce time wasted “futzing around” with Word and all its quirks</a:t>
            </a:r>
          </a:p>
          <a:p>
            <a:pPr marL="457200" indent="-457200">
              <a:buFont typeface="+mj-lt"/>
              <a:buAutoNum type="arabicPeriod"/>
            </a:pPr>
            <a:endParaRPr lang="en-AU"/>
          </a:p>
          <a:p>
            <a:pPr marL="457200" indent="-457200">
              <a:buFont typeface="+mj-lt"/>
              <a:buAutoNum type="arabicPeriod"/>
            </a:pPr>
            <a:endParaRPr lang="en-US"/>
          </a:p>
        </p:txBody>
      </p:sp>
    </p:spTree>
    <p:extLst>
      <p:ext uri="{BB962C8B-B14F-4D97-AF65-F5344CB8AC3E}">
        <p14:creationId xmlns:p14="http://schemas.microsoft.com/office/powerpoint/2010/main" val="356579223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Will AI reduce the need for technical writers? | by James Scott | Becoming  Human: Artificial Intelligence Magazine">
            <a:extLst>
              <a:ext uri="{FF2B5EF4-FFF2-40B4-BE49-F238E27FC236}">
                <a16:creationId xmlns:a16="http://schemas.microsoft.com/office/drawing/2014/main" id="{E16B3E13-3FD7-9246-3906-B2E106E1E8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3592810" cy="70612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F9C95577-47F0-220A-7257-B1A741255CAC}"/>
              </a:ext>
            </a:extLst>
          </p:cNvPr>
          <p:cNvSpPr>
            <a:spLocks noGrp="1"/>
          </p:cNvSpPr>
          <p:nvPr>
            <p:ph type="title"/>
          </p:nvPr>
        </p:nvSpPr>
        <p:spPr/>
        <p:txBody>
          <a:bodyPr/>
          <a:lstStyle/>
          <a:p>
            <a:r>
              <a:rPr lang="en-AU">
                <a:solidFill>
                  <a:schemeClr val="bg1"/>
                </a:solidFill>
              </a:rPr>
              <a:t>…and pave the way for future innovations.</a:t>
            </a:r>
            <a:endParaRPr lang="en-US">
              <a:solidFill>
                <a:schemeClr val="bg1"/>
              </a:solidFill>
            </a:endParaRPr>
          </a:p>
        </p:txBody>
      </p:sp>
      <p:sp>
        <p:nvSpPr>
          <p:cNvPr id="4" name="Slide Number Placeholder 3">
            <a:extLst>
              <a:ext uri="{FF2B5EF4-FFF2-40B4-BE49-F238E27FC236}">
                <a16:creationId xmlns:a16="http://schemas.microsoft.com/office/drawing/2014/main" id="{B3A32C41-D9A5-0CA3-D6E4-3356A0F1CC78}"/>
              </a:ext>
            </a:extLst>
          </p:cNvPr>
          <p:cNvSpPr>
            <a:spLocks noGrp="1"/>
          </p:cNvSpPr>
          <p:nvPr>
            <p:ph type="sldNum" sz="quarter" idx="12"/>
          </p:nvPr>
        </p:nvSpPr>
        <p:spPr/>
        <p:txBody>
          <a:bodyPr/>
          <a:lstStyle/>
          <a:p>
            <a:fld id="{DC22DD25-61AE-413C-B4D2-EF2365C9B2E1}" type="slidenum">
              <a:rPr lang="en-AU" noProof="0" smtClean="0"/>
              <a:t>26</a:t>
            </a:fld>
            <a:endParaRPr lang="en-AU" noProof="0"/>
          </a:p>
        </p:txBody>
      </p:sp>
      <p:sp>
        <p:nvSpPr>
          <p:cNvPr id="6" name="Content Placeholder 5">
            <a:extLst>
              <a:ext uri="{FF2B5EF4-FFF2-40B4-BE49-F238E27FC236}">
                <a16:creationId xmlns:a16="http://schemas.microsoft.com/office/drawing/2014/main" id="{530FED38-9E2B-A581-93BE-9F829C3965CE}"/>
              </a:ext>
            </a:extLst>
          </p:cNvPr>
          <p:cNvSpPr>
            <a:spLocks noGrp="1"/>
          </p:cNvSpPr>
          <p:nvPr>
            <p:ph idx="1"/>
          </p:nvPr>
        </p:nvSpPr>
        <p:spPr>
          <a:xfrm>
            <a:off x="1039041" y="1795557"/>
            <a:ext cx="5056960" cy="4376944"/>
          </a:xfrm>
        </p:spPr>
        <p:txBody>
          <a:bodyPr/>
          <a:lstStyle/>
          <a:p>
            <a:pPr marL="457200" indent="-457200">
              <a:buFont typeface="+mj-lt"/>
              <a:buAutoNum type="arabicPeriod"/>
            </a:pPr>
            <a:r>
              <a:rPr lang="en-AU"/>
              <a:t>AI </a:t>
            </a:r>
          </a:p>
          <a:p>
            <a:pPr marL="457200" indent="-457200">
              <a:buFont typeface="+mj-lt"/>
              <a:buAutoNum type="arabicPeriod"/>
            </a:pPr>
            <a:endParaRPr lang="en-US"/>
          </a:p>
        </p:txBody>
      </p:sp>
    </p:spTree>
    <p:extLst>
      <p:ext uri="{BB962C8B-B14F-4D97-AF65-F5344CB8AC3E}">
        <p14:creationId xmlns:p14="http://schemas.microsoft.com/office/powerpoint/2010/main" val="246317255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BD2D066C-839F-4CEC-B761-5FC3C8E7D0FB}"/>
              </a:ext>
            </a:extLst>
          </p:cNvPr>
          <p:cNvSpPr>
            <a:spLocks noGrp="1"/>
          </p:cNvSpPr>
          <p:nvPr>
            <p:ph type="pic" sz="quarter" idx="13"/>
          </p:nvPr>
        </p:nvSpPr>
        <p:spPr/>
      </p:sp>
      <p:sp>
        <p:nvSpPr>
          <p:cNvPr id="7" name="Subtitle 6">
            <a:extLst>
              <a:ext uri="{FF2B5EF4-FFF2-40B4-BE49-F238E27FC236}">
                <a16:creationId xmlns:a16="http://schemas.microsoft.com/office/drawing/2014/main" id="{8B0F1C78-F7E6-4049-96A2-FE4E997EB246}"/>
              </a:ext>
            </a:extLst>
          </p:cNvPr>
          <p:cNvSpPr>
            <a:spLocks noGrp="1"/>
          </p:cNvSpPr>
          <p:nvPr>
            <p:ph type="subTitle" idx="1"/>
          </p:nvPr>
        </p:nvSpPr>
        <p:spPr/>
        <p:txBody>
          <a:bodyPr/>
          <a:lstStyle/>
          <a:p>
            <a:r>
              <a:rPr lang="en-AU"/>
              <a:t>Project 21L: Improving the efficiency of IRA production at NZMPI</a:t>
            </a:r>
          </a:p>
          <a:p>
            <a:endParaRPr lang="en-AU"/>
          </a:p>
        </p:txBody>
      </p:sp>
      <p:sp>
        <p:nvSpPr>
          <p:cNvPr id="5" name="Text Placeholder 4">
            <a:extLst>
              <a:ext uri="{FF2B5EF4-FFF2-40B4-BE49-F238E27FC236}">
                <a16:creationId xmlns:a16="http://schemas.microsoft.com/office/drawing/2014/main" id="{2CA0E463-CEA6-4D3D-B023-5C854189A3EF}"/>
              </a:ext>
            </a:extLst>
          </p:cNvPr>
          <p:cNvSpPr>
            <a:spLocks noGrp="1"/>
          </p:cNvSpPr>
          <p:nvPr>
            <p:ph type="body" sz="quarter" idx="17"/>
          </p:nvPr>
        </p:nvSpPr>
        <p:spPr>
          <a:xfrm>
            <a:off x="573332" y="4945655"/>
            <a:ext cx="4772202" cy="1227634"/>
          </a:xfrm>
        </p:spPr>
        <p:txBody>
          <a:bodyPr>
            <a:normAutofit/>
          </a:bodyPr>
          <a:lstStyle/>
          <a:p>
            <a:r>
              <a:rPr lang="en-AU"/>
              <a:t>Ari Kruger  ariel.kruger@unimelb.edu.au</a:t>
            </a:r>
          </a:p>
          <a:p>
            <a:r>
              <a:rPr lang="en-AU"/>
              <a:t>Tim van Gelder t.gelder@unimelb.edu.au</a:t>
            </a:r>
          </a:p>
          <a:p>
            <a:r>
              <a:rPr lang="en-AU"/>
              <a:t>Hunt Lab/CEBRA</a:t>
            </a:r>
          </a:p>
        </p:txBody>
      </p:sp>
    </p:spTree>
    <p:extLst>
      <p:ext uri="{BB962C8B-B14F-4D97-AF65-F5344CB8AC3E}">
        <p14:creationId xmlns:p14="http://schemas.microsoft.com/office/powerpoint/2010/main" val="54744730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F90C932-FDAC-C7E5-E041-55EC814B7BAA}"/>
              </a:ext>
            </a:extLst>
          </p:cNvPr>
          <p:cNvSpPr>
            <a:spLocks noGrp="1"/>
          </p:cNvSpPr>
          <p:nvPr>
            <p:ph type="title"/>
          </p:nvPr>
        </p:nvSpPr>
        <p:spPr>
          <a:xfrm>
            <a:off x="1428765" y="506826"/>
            <a:ext cx="10296000" cy="854614"/>
          </a:xfrm>
        </p:spPr>
        <p:txBody>
          <a:bodyPr/>
          <a:lstStyle/>
          <a:p>
            <a:r>
              <a:rPr lang="en-US"/>
              <a:t>There is a large backlog of IRAs needing to be completed before trade can commence. </a:t>
            </a:r>
          </a:p>
        </p:txBody>
      </p:sp>
      <p:sp>
        <p:nvSpPr>
          <p:cNvPr id="2" name="Text Placeholder 1">
            <a:extLst>
              <a:ext uri="{FF2B5EF4-FFF2-40B4-BE49-F238E27FC236}">
                <a16:creationId xmlns:a16="http://schemas.microsoft.com/office/drawing/2014/main" id="{B02F573C-871F-8B4A-D07E-629930289E81}"/>
              </a:ext>
            </a:extLst>
          </p:cNvPr>
          <p:cNvSpPr>
            <a:spLocks noGrp="1"/>
          </p:cNvSpPr>
          <p:nvPr>
            <p:ph idx="1"/>
          </p:nvPr>
        </p:nvSpPr>
        <p:spPr>
          <a:xfrm>
            <a:off x="5140960" y="2041651"/>
            <a:ext cx="5991819" cy="3450639"/>
          </a:xfrm>
        </p:spPr>
        <p:txBody>
          <a:bodyPr/>
          <a:lstStyle/>
          <a:p>
            <a:r>
              <a:rPr lang="en-US" sz="2800"/>
              <a:t>Some reasons:</a:t>
            </a:r>
          </a:p>
          <a:p>
            <a:pPr marL="457200" lvl="0" indent="-457200">
              <a:buFont typeface="+mj-lt"/>
              <a:buAutoNum type="arabicPeriod"/>
            </a:pPr>
            <a:r>
              <a:rPr lang="en-AU" sz="2800"/>
              <a:t>So many commodities and pests! </a:t>
            </a:r>
          </a:p>
          <a:p>
            <a:pPr marL="457200" lvl="0" indent="-457200">
              <a:buFont typeface="+mj-lt"/>
              <a:buAutoNum type="arabicPeriod"/>
            </a:pPr>
            <a:r>
              <a:rPr lang="en-AU" sz="2800"/>
              <a:t>Landscape is constantly shifting.</a:t>
            </a:r>
          </a:p>
          <a:p>
            <a:pPr marL="457200" lvl="0" indent="-457200">
              <a:buFont typeface="+mj-lt"/>
              <a:buAutoNum type="arabicPeriod"/>
            </a:pPr>
            <a:r>
              <a:rPr lang="en-AU" sz="2800"/>
              <a:t>Global trade increasing.</a:t>
            </a:r>
          </a:p>
          <a:p>
            <a:endParaRPr lang="en-US" sz="2800"/>
          </a:p>
        </p:txBody>
      </p:sp>
      <p:sp>
        <p:nvSpPr>
          <p:cNvPr id="5" name="Slide Number Placeholder 4">
            <a:extLst>
              <a:ext uri="{FF2B5EF4-FFF2-40B4-BE49-F238E27FC236}">
                <a16:creationId xmlns:a16="http://schemas.microsoft.com/office/drawing/2014/main" id="{C3B8915B-B830-34A7-D44F-1FF5546EEDCC}"/>
              </a:ext>
            </a:extLst>
          </p:cNvPr>
          <p:cNvSpPr>
            <a:spLocks noGrp="1"/>
          </p:cNvSpPr>
          <p:nvPr>
            <p:ph type="sldNum" sz="quarter" idx="12"/>
          </p:nvPr>
        </p:nvSpPr>
        <p:spPr/>
        <p:txBody>
          <a:bodyPr/>
          <a:lstStyle/>
          <a:p>
            <a:fld id="{DC22DD25-61AE-413C-B4D2-EF2365C9B2E1}" type="slidenum">
              <a:rPr lang="en-AU" noProof="0" smtClean="0"/>
              <a:pPr/>
              <a:t>3</a:t>
            </a:fld>
            <a:endParaRPr lang="en-AU" noProof="0"/>
          </a:p>
        </p:txBody>
      </p:sp>
      <p:pic>
        <p:nvPicPr>
          <p:cNvPr id="2050" name="Picture 2">
            <a:extLst>
              <a:ext uri="{FF2B5EF4-FFF2-40B4-BE49-F238E27FC236}">
                <a16:creationId xmlns:a16="http://schemas.microsoft.com/office/drawing/2014/main" id="{78F3EDD0-822E-DA25-CD6D-F19F41956737}"/>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27251"/>
          <a:stretch/>
        </p:blipFill>
        <p:spPr bwMode="auto">
          <a:xfrm>
            <a:off x="1428765" y="1467151"/>
            <a:ext cx="2924175" cy="47053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196145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8DD24E1-ACA9-4F09-D546-5EDD26747327}"/>
              </a:ext>
            </a:extLst>
          </p:cNvPr>
          <p:cNvSpPr>
            <a:spLocks noGrp="1"/>
          </p:cNvSpPr>
          <p:nvPr>
            <p:ph type="sldNum" sz="quarter" idx="12"/>
          </p:nvPr>
        </p:nvSpPr>
        <p:spPr/>
        <p:txBody>
          <a:bodyPr/>
          <a:lstStyle/>
          <a:p>
            <a:fld id="{DC22DD25-61AE-413C-B4D2-EF2365C9B2E1}" type="slidenum">
              <a:rPr lang="en-AU" noProof="0" smtClean="0"/>
              <a:t>4</a:t>
            </a:fld>
            <a:endParaRPr lang="en-AU" noProof="0"/>
          </a:p>
        </p:txBody>
      </p:sp>
      <p:sp>
        <p:nvSpPr>
          <p:cNvPr id="6" name="Title 5">
            <a:extLst>
              <a:ext uri="{FF2B5EF4-FFF2-40B4-BE49-F238E27FC236}">
                <a16:creationId xmlns:a16="http://schemas.microsoft.com/office/drawing/2014/main" id="{7E649771-2B1E-E1A3-3526-DD319435D57C}"/>
              </a:ext>
            </a:extLst>
          </p:cNvPr>
          <p:cNvSpPr>
            <a:spLocks noGrp="1"/>
          </p:cNvSpPr>
          <p:nvPr>
            <p:ph type="title"/>
          </p:nvPr>
        </p:nvSpPr>
        <p:spPr/>
        <p:txBody>
          <a:bodyPr/>
          <a:lstStyle/>
          <a:p>
            <a:r>
              <a:rPr lang="en-US"/>
              <a:t>How can the backlog be reduced?</a:t>
            </a:r>
          </a:p>
        </p:txBody>
      </p:sp>
      <p:pic>
        <p:nvPicPr>
          <p:cNvPr id="8" name="Picture 7">
            <a:extLst>
              <a:ext uri="{FF2B5EF4-FFF2-40B4-BE49-F238E27FC236}">
                <a16:creationId xmlns:a16="http://schemas.microsoft.com/office/drawing/2014/main" id="{3786176E-D45B-54C4-1972-324ACAA27C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9700" y="2001302"/>
            <a:ext cx="3696718" cy="2855396"/>
          </a:xfrm>
          <a:prstGeom prst="rect">
            <a:avLst/>
          </a:prstGeom>
        </p:spPr>
      </p:pic>
      <p:sp>
        <p:nvSpPr>
          <p:cNvPr id="11" name="TextBox 10">
            <a:extLst>
              <a:ext uri="{FF2B5EF4-FFF2-40B4-BE49-F238E27FC236}">
                <a16:creationId xmlns:a16="http://schemas.microsoft.com/office/drawing/2014/main" id="{AE85818F-CB55-197B-CB19-40A01E4D3703}"/>
              </a:ext>
            </a:extLst>
          </p:cNvPr>
          <p:cNvSpPr txBox="1"/>
          <p:nvPr/>
        </p:nvSpPr>
        <p:spPr>
          <a:xfrm>
            <a:off x="5287059" y="2393910"/>
            <a:ext cx="6096000" cy="1754326"/>
          </a:xfrm>
          <a:prstGeom prst="rect">
            <a:avLst/>
          </a:prstGeom>
          <a:noFill/>
        </p:spPr>
        <p:txBody>
          <a:bodyPr wrap="square">
            <a:spAutoFit/>
          </a:bodyPr>
          <a:lstStyle/>
          <a:p>
            <a:r>
              <a:rPr lang="en-AU" sz="3600"/>
              <a:t>Apply more resources?</a:t>
            </a:r>
          </a:p>
          <a:p>
            <a:endParaRPr lang="en-AU" sz="3600"/>
          </a:p>
          <a:p>
            <a:r>
              <a:rPr lang="en-US" sz="3600"/>
              <a:t>Be more efficient – but how?</a:t>
            </a:r>
            <a:endParaRPr lang="en-AU" sz="3600"/>
          </a:p>
        </p:txBody>
      </p:sp>
    </p:spTree>
    <p:extLst>
      <p:ext uri="{BB962C8B-B14F-4D97-AF65-F5344CB8AC3E}">
        <p14:creationId xmlns:p14="http://schemas.microsoft.com/office/powerpoint/2010/main" val="339094437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DCC186-5E7E-AD7A-2998-0B0A4F71946F}"/>
              </a:ext>
            </a:extLst>
          </p:cNvPr>
          <p:cNvSpPr>
            <a:spLocks noGrp="1"/>
          </p:cNvSpPr>
          <p:nvPr>
            <p:ph type="title"/>
          </p:nvPr>
        </p:nvSpPr>
        <p:spPr>
          <a:xfrm>
            <a:off x="1504632" y="588106"/>
            <a:ext cx="10296000" cy="887360"/>
          </a:xfrm>
        </p:spPr>
        <p:txBody>
          <a:bodyPr/>
          <a:lstStyle/>
          <a:p>
            <a:r>
              <a:rPr lang="en-AU"/>
              <a:t>Our process for identifying some good opportunities for NZMPI</a:t>
            </a:r>
            <a:endParaRPr lang="en-US"/>
          </a:p>
        </p:txBody>
      </p:sp>
      <p:sp>
        <p:nvSpPr>
          <p:cNvPr id="3" name="Slide Number Placeholder 2">
            <a:extLst>
              <a:ext uri="{FF2B5EF4-FFF2-40B4-BE49-F238E27FC236}">
                <a16:creationId xmlns:a16="http://schemas.microsoft.com/office/drawing/2014/main" id="{049C9E23-6FF4-0B0D-31AC-DC0B14BC5A0B}"/>
              </a:ext>
            </a:extLst>
          </p:cNvPr>
          <p:cNvSpPr>
            <a:spLocks noGrp="1"/>
          </p:cNvSpPr>
          <p:nvPr>
            <p:ph type="sldNum" sz="quarter" idx="12"/>
          </p:nvPr>
        </p:nvSpPr>
        <p:spPr/>
        <p:txBody>
          <a:bodyPr/>
          <a:lstStyle/>
          <a:p>
            <a:fld id="{DC22DD25-61AE-413C-B4D2-EF2365C9B2E1}" type="slidenum">
              <a:rPr lang="en-AU" noProof="0" smtClean="0"/>
              <a:t>5</a:t>
            </a:fld>
            <a:endParaRPr lang="en-AU" noProof="0"/>
          </a:p>
        </p:txBody>
      </p:sp>
      <p:pic>
        <p:nvPicPr>
          <p:cNvPr id="13" name="Picture 12">
            <a:extLst>
              <a:ext uri="{FF2B5EF4-FFF2-40B4-BE49-F238E27FC236}">
                <a16:creationId xmlns:a16="http://schemas.microsoft.com/office/drawing/2014/main" id="{9FC75760-7B2F-6F13-FAF0-A7CDD781390F}"/>
              </a:ext>
            </a:extLst>
          </p:cNvPr>
          <p:cNvPicPr>
            <a:picLocks noChangeAspect="1"/>
          </p:cNvPicPr>
          <p:nvPr/>
        </p:nvPicPr>
        <p:blipFill>
          <a:blip r:embed="rId2"/>
          <a:stretch>
            <a:fillRect/>
          </a:stretch>
        </p:blipFill>
        <p:spPr>
          <a:xfrm>
            <a:off x="385941" y="1936353"/>
            <a:ext cx="11151803" cy="4333541"/>
          </a:xfrm>
          <a:prstGeom prst="rect">
            <a:avLst/>
          </a:prstGeom>
        </p:spPr>
      </p:pic>
    </p:spTree>
    <p:extLst>
      <p:ext uri="{BB962C8B-B14F-4D97-AF65-F5344CB8AC3E}">
        <p14:creationId xmlns:p14="http://schemas.microsoft.com/office/powerpoint/2010/main" val="340377112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C1B120E-B8E9-E3F4-1CA8-725A41EED79E}"/>
              </a:ext>
            </a:extLst>
          </p:cNvPr>
          <p:cNvSpPr>
            <a:spLocks noGrp="1"/>
          </p:cNvSpPr>
          <p:nvPr>
            <p:ph type="title"/>
          </p:nvPr>
        </p:nvSpPr>
        <p:spPr>
          <a:xfrm>
            <a:off x="1428765" y="320374"/>
            <a:ext cx="10296000" cy="962051"/>
          </a:xfrm>
        </p:spPr>
        <p:txBody>
          <a:bodyPr>
            <a:noAutofit/>
          </a:bodyPr>
          <a:lstStyle/>
          <a:p>
            <a:r>
              <a:rPr lang="en-US" sz="2400"/>
              <a:t>We surveyed biosecurity managers and analysts to find out about the IRA production process and how it could be improved</a:t>
            </a:r>
          </a:p>
        </p:txBody>
      </p:sp>
      <p:sp>
        <p:nvSpPr>
          <p:cNvPr id="2" name="Text Placeholder 1">
            <a:extLst>
              <a:ext uri="{FF2B5EF4-FFF2-40B4-BE49-F238E27FC236}">
                <a16:creationId xmlns:a16="http://schemas.microsoft.com/office/drawing/2014/main" id="{C939C187-FD00-AA42-454A-1B8B70B53BD7}"/>
              </a:ext>
            </a:extLst>
          </p:cNvPr>
          <p:cNvSpPr>
            <a:spLocks noGrp="1"/>
          </p:cNvSpPr>
          <p:nvPr>
            <p:ph idx="1"/>
          </p:nvPr>
        </p:nvSpPr>
        <p:spPr>
          <a:xfrm>
            <a:off x="1428765" y="1795557"/>
            <a:ext cx="10145094" cy="4376944"/>
          </a:xfrm>
        </p:spPr>
        <p:txBody>
          <a:bodyPr anchor="ctr"/>
          <a:lstStyle/>
          <a:p>
            <a:r>
              <a:rPr lang="en-US" sz="2800"/>
              <a:t>We asked:</a:t>
            </a:r>
          </a:p>
          <a:p>
            <a:pPr marL="342900" indent="-342900">
              <a:buFont typeface="Arial" panose="020B0604020202020204" pitchFamily="34" charset="0"/>
              <a:buChar char="•"/>
            </a:pPr>
            <a:r>
              <a:rPr lang="en-US" sz="2800"/>
              <a:t>How are analysts and managers spending their time?</a:t>
            </a:r>
          </a:p>
          <a:p>
            <a:pPr marL="342900" indent="-342900">
              <a:buFont typeface="Arial" panose="020B0604020202020204" pitchFamily="34" charset="0"/>
              <a:buChar char="•"/>
            </a:pPr>
            <a:r>
              <a:rPr lang="en-US" sz="2800"/>
              <a:t>What are the biggest challenges to IRA production?</a:t>
            </a:r>
          </a:p>
          <a:p>
            <a:pPr marL="342900" indent="-342900">
              <a:buFont typeface="Arial" panose="020B0604020202020204" pitchFamily="34" charset="0"/>
              <a:buChar char="•"/>
            </a:pPr>
            <a:r>
              <a:rPr lang="en-US" sz="2800"/>
              <a:t>What ideas do analysts and managers have for improving efficiency?</a:t>
            </a:r>
          </a:p>
          <a:p>
            <a:pPr marL="342900" indent="-342900">
              <a:buFont typeface="Arial" panose="020B0604020202020204" pitchFamily="34" charset="0"/>
              <a:buChar char="•"/>
            </a:pPr>
            <a:endParaRPr lang="en-US" sz="2800"/>
          </a:p>
          <a:p>
            <a:pPr marL="342900" indent="-342900">
              <a:buFont typeface="Arial" panose="020B0604020202020204" pitchFamily="34" charset="0"/>
              <a:buChar char="•"/>
            </a:pPr>
            <a:endParaRPr lang="en-US" sz="2800"/>
          </a:p>
        </p:txBody>
      </p:sp>
      <p:sp>
        <p:nvSpPr>
          <p:cNvPr id="5" name="Slide Number Placeholder 4">
            <a:extLst>
              <a:ext uri="{FF2B5EF4-FFF2-40B4-BE49-F238E27FC236}">
                <a16:creationId xmlns:a16="http://schemas.microsoft.com/office/drawing/2014/main" id="{CB86377B-B76B-E275-6391-3E055553E064}"/>
              </a:ext>
            </a:extLst>
          </p:cNvPr>
          <p:cNvSpPr>
            <a:spLocks noGrp="1"/>
          </p:cNvSpPr>
          <p:nvPr>
            <p:ph type="sldNum" sz="quarter" idx="12"/>
          </p:nvPr>
        </p:nvSpPr>
        <p:spPr/>
        <p:txBody>
          <a:bodyPr/>
          <a:lstStyle/>
          <a:p>
            <a:fld id="{DC22DD25-61AE-413C-B4D2-EF2365C9B2E1}" type="slidenum">
              <a:rPr lang="en-AU" noProof="0" smtClean="0"/>
              <a:pPr/>
              <a:t>6</a:t>
            </a:fld>
            <a:endParaRPr lang="en-AU" noProof="0"/>
          </a:p>
        </p:txBody>
      </p:sp>
    </p:spTree>
    <p:extLst>
      <p:ext uri="{BB962C8B-B14F-4D97-AF65-F5344CB8AC3E}">
        <p14:creationId xmlns:p14="http://schemas.microsoft.com/office/powerpoint/2010/main" val="179577450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9C9FA47-14DF-C199-DCFE-ECC065D2FB90}"/>
              </a:ext>
            </a:extLst>
          </p:cNvPr>
          <p:cNvSpPr>
            <a:spLocks noGrp="1"/>
          </p:cNvSpPr>
          <p:nvPr>
            <p:ph type="title"/>
          </p:nvPr>
        </p:nvSpPr>
        <p:spPr/>
        <p:txBody>
          <a:bodyPr/>
          <a:lstStyle/>
          <a:p>
            <a:r>
              <a:rPr lang="en-US" sz="2800"/>
              <a:t>48 analysts and managers from 9 biosecurity organizations responded</a:t>
            </a:r>
          </a:p>
        </p:txBody>
      </p:sp>
      <p:sp>
        <p:nvSpPr>
          <p:cNvPr id="5" name="Slide Number Placeholder 4">
            <a:extLst>
              <a:ext uri="{FF2B5EF4-FFF2-40B4-BE49-F238E27FC236}">
                <a16:creationId xmlns:a16="http://schemas.microsoft.com/office/drawing/2014/main" id="{601AA0C9-8B57-EFED-B35F-ABDDB27174ED}"/>
              </a:ext>
            </a:extLst>
          </p:cNvPr>
          <p:cNvSpPr>
            <a:spLocks noGrp="1"/>
          </p:cNvSpPr>
          <p:nvPr>
            <p:ph type="sldNum" sz="quarter" idx="12"/>
          </p:nvPr>
        </p:nvSpPr>
        <p:spPr/>
        <p:txBody>
          <a:bodyPr/>
          <a:lstStyle/>
          <a:p>
            <a:fld id="{DC22DD25-61AE-413C-B4D2-EF2365C9B2E1}" type="slidenum">
              <a:rPr lang="en-AU" noProof="0" smtClean="0"/>
              <a:pPr/>
              <a:t>7</a:t>
            </a:fld>
            <a:endParaRPr lang="en-AU" noProof="0"/>
          </a:p>
        </p:txBody>
      </p:sp>
      <p:grpSp>
        <p:nvGrpSpPr>
          <p:cNvPr id="14" name="Group 13">
            <a:extLst>
              <a:ext uri="{FF2B5EF4-FFF2-40B4-BE49-F238E27FC236}">
                <a16:creationId xmlns:a16="http://schemas.microsoft.com/office/drawing/2014/main" id="{6B8B601B-6026-A5E5-7B28-287F1DB236ED}"/>
              </a:ext>
            </a:extLst>
          </p:cNvPr>
          <p:cNvGrpSpPr/>
          <p:nvPr/>
        </p:nvGrpSpPr>
        <p:grpSpPr>
          <a:xfrm>
            <a:off x="1147942" y="2101481"/>
            <a:ext cx="4497786" cy="3858977"/>
            <a:chOff x="7308273" y="546769"/>
            <a:chExt cx="4497786" cy="3858977"/>
          </a:xfrm>
        </p:grpSpPr>
        <p:graphicFrame>
          <p:nvGraphicFramePr>
            <p:cNvPr id="7" name="Diagram 6">
              <a:extLst>
                <a:ext uri="{FF2B5EF4-FFF2-40B4-BE49-F238E27FC236}">
                  <a16:creationId xmlns:a16="http://schemas.microsoft.com/office/drawing/2014/main" id="{F6A48DDB-2C97-FD8E-59FC-C992DABA1045}"/>
                </a:ext>
              </a:extLst>
            </p:cNvPr>
            <p:cNvGraphicFramePr/>
            <p:nvPr>
              <p:extLst>
                <p:ext uri="{D42A27DB-BD31-4B8C-83A1-F6EECF244321}">
                  <p14:modId xmlns:p14="http://schemas.microsoft.com/office/powerpoint/2010/main" val="721007044"/>
                </p:ext>
              </p:extLst>
            </p:nvPr>
          </p:nvGraphicFramePr>
          <p:xfrm>
            <a:off x="7308273" y="546769"/>
            <a:ext cx="3389734" cy="385897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D73C6EF7-55DB-DC0A-1863-25056C878215}"/>
                </a:ext>
              </a:extLst>
            </p:cNvPr>
            <p:cNvGrpSpPr/>
            <p:nvPr/>
          </p:nvGrpSpPr>
          <p:grpSpPr>
            <a:xfrm>
              <a:off x="10664194" y="1842979"/>
              <a:ext cx="1141865" cy="570932"/>
              <a:chOff x="1923240" y="2590"/>
              <a:chExt cx="1141865" cy="570932"/>
            </a:xfrm>
          </p:grpSpPr>
          <p:sp>
            <p:nvSpPr>
              <p:cNvPr id="9" name="Rounded Rectangle 8">
                <a:extLst>
                  <a:ext uri="{FF2B5EF4-FFF2-40B4-BE49-F238E27FC236}">
                    <a16:creationId xmlns:a16="http://schemas.microsoft.com/office/drawing/2014/main" id="{6CE54735-EAE8-6B6B-FBB0-4821A1FF1199}"/>
                  </a:ext>
                </a:extLst>
              </p:cNvPr>
              <p:cNvSpPr/>
              <p:nvPr/>
            </p:nvSpPr>
            <p:spPr>
              <a:xfrm>
                <a:off x="1923240" y="2590"/>
                <a:ext cx="1141865" cy="570932"/>
              </a:xfrm>
              <a:prstGeom prst="roundRect">
                <a:avLst>
                  <a:gd name="adj" fmla="val 10000"/>
                </a:avLst>
              </a:prstGeom>
              <a:solidFill>
                <a:schemeClr val="accent5"/>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0" name="Rounded Rectangle 4">
                <a:extLst>
                  <a:ext uri="{FF2B5EF4-FFF2-40B4-BE49-F238E27FC236}">
                    <a16:creationId xmlns:a16="http://schemas.microsoft.com/office/drawing/2014/main" id="{24379688-D6DF-D4E2-4AC5-DF9A37308CE9}"/>
                  </a:ext>
                </a:extLst>
              </p:cNvPr>
              <p:cNvSpPr txBox="1"/>
              <p:nvPr/>
            </p:nvSpPr>
            <p:spPr>
              <a:xfrm>
                <a:off x="1939962" y="19312"/>
                <a:ext cx="1108421" cy="537488"/>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9050" tIns="19050" rIns="19050" bIns="19050" numCol="1" spcCol="1270" anchor="ctr" anchorCtr="0">
                <a:noAutofit/>
              </a:bodyPr>
              <a:lstStyle/>
              <a:p>
                <a:pPr marL="0" lvl="0" indent="0" algn="ctr" defTabSz="1333500">
                  <a:lnSpc>
                    <a:spcPct val="90000"/>
                  </a:lnSpc>
                  <a:spcBef>
                    <a:spcPct val="0"/>
                  </a:spcBef>
                  <a:spcAft>
                    <a:spcPct val="35000"/>
                  </a:spcAft>
                  <a:buNone/>
                </a:pPr>
                <a:r>
                  <a:rPr lang="en-GB" kern="1200"/>
                  <a:t>34 Analysts</a:t>
                </a:r>
              </a:p>
            </p:txBody>
          </p:sp>
        </p:grpSp>
        <p:grpSp>
          <p:nvGrpSpPr>
            <p:cNvPr id="11" name="Group 10">
              <a:extLst>
                <a:ext uri="{FF2B5EF4-FFF2-40B4-BE49-F238E27FC236}">
                  <a16:creationId xmlns:a16="http://schemas.microsoft.com/office/drawing/2014/main" id="{EF9F9795-E041-38BE-30ED-7E6BCDEBB7AD}"/>
                </a:ext>
              </a:extLst>
            </p:cNvPr>
            <p:cNvGrpSpPr/>
            <p:nvPr/>
          </p:nvGrpSpPr>
          <p:grpSpPr>
            <a:xfrm>
              <a:off x="10664193" y="2553430"/>
              <a:ext cx="1141865" cy="570932"/>
              <a:chOff x="1923240" y="1972308"/>
              <a:chExt cx="1141865" cy="570932"/>
            </a:xfrm>
          </p:grpSpPr>
          <p:sp>
            <p:nvSpPr>
              <p:cNvPr id="12" name="Rounded Rectangle 11">
                <a:extLst>
                  <a:ext uri="{FF2B5EF4-FFF2-40B4-BE49-F238E27FC236}">
                    <a16:creationId xmlns:a16="http://schemas.microsoft.com/office/drawing/2014/main" id="{78E1F21F-3E34-D14C-FC68-8E8FED2C90B7}"/>
                  </a:ext>
                </a:extLst>
              </p:cNvPr>
              <p:cNvSpPr/>
              <p:nvPr/>
            </p:nvSpPr>
            <p:spPr>
              <a:xfrm>
                <a:off x="1923240" y="1972308"/>
                <a:ext cx="1141865" cy="570932"/>
              </a:xfrm>
              <a:prstGeom prst="roundRect">
                <a:avLst>
                  <a:gd name="adj" fmla="val 10000"/>
                </a:avLst>
              </a:prstGeom>
              <a:solidFill>
                <a:schemeClr val="accent3"/>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3" name="Rounded Rectangle 4">
                <a:extLst>
                  <a:ext uri="{FF2B5EF4-FFF2-40B4-BE49-F238E27FC236}">
                    <a16:creationId xmlns:a16="http://schemas.microsoft.com/office/drawing/2014/main" id="{C3F61EB7-877B-9261-061A-F62A30EE9CD3}"/>
                  </a:ext>
                </a:extLst>
              </p:cNvPr>
              <p:cNvSpPr txBox="1"/>
              <p:nvPr/>
            </p:nvSpPr>
            <p:spPr>
              <a:xfrm>
                <a:off x="1939962" y="1989030"/>
                <a:ext cx="1108421" cy="537488"/>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9050" tIns="19050" rIns="19050" bIns="19050" numCol="1" spcCol="1270" anchor="ctr" anchorCtr="0">
                <a:noAutofit/>
              </a:bodyPr>
              <a:lstStyle/>
              <a:p>
                <a:pPr marL="0" lvl="0" indent="0" algn="ctr" defTabSz="1333500">
                  <a:lnSpc>
                    <a:spcPct val="90000"/>
                  </a:lnSpc>
                  <a:spcBef>
                    <a:spcPct val="0"/>
                  </a:spcBef>
                  <a:spcAft>
                    <a:spcPct val="35000"/>
                  </a:spcAft>
                  <a:buNone/>
                </a:pPr>
                <a:r>
                  <a:rPr lang="en-GB" kern="1200"/>
                  <a:t>14 Managers</a:t>
                </a:r>
              </a:p>
            </p:txBody>
          </p:sp>
        </p:grpSp>
      </p:grpSp>
      <p:graphicFrame>
        <p:nvGraphicFramePr>
          <p:cNvPr id="21" name="Content Placeholder 20">
            <a:extLst>
              <a:ext uri="{FF2B5EF4-FFF2-40B4-BE49-F238E27FC236}">
                <a16:creationId xmlns:a16="http://schemas.microsoft.com/office/drawing/2014/main" id="{CA205A78-3369-3083-2D0C-455C6803E9F5}"/>
              </a:ext>
            </a:extLst>
          </p:cNvPr>
          <p:cNvGraphicFramePr>
            <a:graphicFrameLocks noGrp="1"/>
          </p:cNvGraphicFramePr>
          <p:nvPr>
            <p:ph idx="13"/>
            <p:extLst>
              <p:ext uri="{D42A27DB-BD31-4B8C-83A1-F6EECF244321}">
                <p14:modId xmlns:p14="http://schemas.microsoft.com/office/powerpoint/2010/main" val="3142783218"/>
              </p:ext>
            </p:extLst>
          </p:nvPr>
        </p:nvGraphicFramePr>
        <p:xfrm>
          <a:off x="6576765" y="2616104"/>
          <a:ext cx="5003831" cy="3017520"/>
        </p:xfrm>
        <a:graphic>
          <a:graphicData uri="http://schemas.openxmlformats.org/drawingml/2006/table">
            <a:tbl>
              <a:tblPr>
                <a:tableStyleId>{5C22544A-7EE6-4342-B048-85BDC9FD1C3A}</a:tableStyleId>
              </a:tblPr>
              <a:tblGrid>
                <a:gridCol w="5003831">
                  <a:extLst>
                    <a:ext uri="{9D8B030D-6E8A-4147-A177-3AD203B41FA5}">
                      <a16:colId xmlns:a16="http://schemas.microsoft.com/office/drawing/2014/main" val="1496983577"/>
                    </a:ext>
                  </a:extLst>
                </a:gridCol>
              </a:tblGrid>
              <a:tr h="180030">
                <a:tc>
                  <a:txBody>
                    <a:bodyPr/>
                    <a:lstStyle/>
                    <a:p>
                      <a:pPr algn="l" fontAlgn="b"/>
                      <a:r>
                        <a:rPr lang="en-AU" sz="1800" b="1" i="0" u="none" strike="noStrike">
                          <a:solidFill>
                            <a:srgbClr val="000000"/>
                          </a:solidFill>
                          <a:effectLst/>
                          <a:latin typeface="Calibri" panose="020F0502020204030204" pitchFamily="34" charset="0"/>
                        </a:rPr>
                        <a:t>Other </a:t>
                      </a:r>
                    </a:p>
                  </a:txBody>
                  <a:tcPr marL="0" marR="0" marT="0" marB="0" anchor="b"/>
                </a:tc>
                <a:extLst>
                  <a:ext uri="{0D108BD9-81ED-4DB2-BD59-A6C34878D82A}">
                    <a16:rowId xmlns:a16="http://schemas.microsoft.com/office/drawing/2014/main" val="1398646396"/>
                  </a:ext>
                </a:extLst>
              </a:tr>
              <a:tr h="180030">
                <a:tc>
                  <a:txBody>
                    <a:bodyPr/>
                    <a:lstStyle/>
                    <a:p>
                      <a:pPr algn="l" fontAlgn="b"/>
                      <a:r>
                        <a:rPr lang="en-AU" sz="1800" u="none" strike="noStrike">
                          <a:effectLst/>
                        </a:rPr>
                        <a:t>Canadian Food Inspection Agency (CFIA)</a:t>
                      </a:r>
                      <a:endParaRPr lang="en-AU" sz="18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697595762"/>
                  </a:ext>
                </a:extLst>
              </a:tr>
              <a:tr h="180030">
                <a:tc>
                  <a:txBody>
                    <a:bodyPr/>
                    <a:lstStyle/>
                    <a:p>
                      <a:pPr algn="l" fontAlgn="b"/>
                      <a:r>
                        <a:rPr lang="en-AU" sz="1800" u="none" strike="noStrike">
                          <a:effectLst/>
                        </a:rPr>
                        <a:t>United States Fish and Wildlife Service</a:t>
                      </a:r>
                      <a:endParaRPr lang="en-AU" sz="18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764133556"/>
                  </a:ext>
                </a:extLst>
              </a:tr>
              <a:tr h="351881">
                <a:tc>
                  <a:txBody>
                    <a:bodyPr/>
                    <a:lstStyle/>
                    <a:p>
                      <a:pPr algn="l" fontAlgn="b"/>
                      <a:r>
                        <a:rPr lang="en-AU" sz="1800" u="none" strike="noStrike">
                          <a:effectLst/>
                        </a:rPr>
                        <a:t>Julius Kuehn Institute, Federal Research Centre for Cultivated Plants, Germany </a:t>
                      </a:r>
                      <a:endParaRPr lang="en-AU" sz="18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644810226"/>
                  </a:ext>
                </a:extLst>
              </a:tr>
              <a:tr h="180030">
                <a:tc>
                  <a:txBody>
                    <a:bodyPr/>
                    <a:lstStyle/>
                    <a:p>
                      <a:pPr algn="l" fontAlgn="b"/>
                      <a:r>
                        <a:rPr lang="en-AU" sz="1800" u="none" strike="noStrike">
                          <a:effectLst/>
                        </a:rPr>
                        <a:t>State Plant Protection Service of Latvia</a:t>
                      </a:r>
                      <a:endParaRPr lang="en-AU" sz="18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581047301"/>
                  </a:ext>
                </a:extLst>
              </a:tr>
              <a:tr h="180030">
                <a:tc>
                  <a:txBody>
                    <a:bodyPr/>
                    <a:lstStyle/>
                    <a:p>
                      <a:pPr algn="l" fontAlgn="b"/>
                      <a:r>
                        <a:rPr lang="en-AU" sz="1800" u="none" strike="noStrike">
                          <a:effectLst/>
                        </a:rPr>
                        <a:t>Department for Environment, Food and Rural Affairs (DEFRA)</a:t>
                      </a:r>
                      <a:endParaRPr lang="en-AU" sz="18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2232550356"/>
                  </a:ext>
                </a:extLst>
              </a:tr>
              <a:tr h="180030">
                <a:tc>
                  <a:txBody>
                    <a:bodyPr/>
                    <a:lstStyle/>
                    <a:p>
                      <a:pPr algn="l" fontAlgn="b"/>
                      <a:r>
                        <a:rPr lang="en-AU" sz="1800" u="none" strike="noStrike">
                          <a:effectLst/>
                        </a:rPr>
                        <a:t>United States Department of Agriculture (USDA)</a:t>
                      </a:r>
                      <a:endParaRPr lang="en-AU" sz="18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1347930577"/>
                  </a:ext>
                </a:extLst>
              </a:tr>
              <a:tr h="180030">
                <a:tc>
                  <a:txBody>
                    <a:bodyPr/>
                    <a:lstStyle/>
                    <a:p>
                      <a:pPr algn="l" fontAlgn="b"/>
                      <a:r>
                        <a:rPr lang="en-AU" sz="1800" u="none" strike="noStrike">
                          <a:effectLst/>
                        </a:rPr>
                        <a:t>Instituto Nacional de Investigacao Agraria e Veterinaria</a:t>
                      </a:r>
                      <a:endParaRPr lang="en-AU" sz="1800" b="0" i="0" u="none" strike="noStrike">
                        <a:solidFill>
                          <a:srgbClr val="000000"/>
                        </a:solidFill>
                        <a:effectLst/>
                        <a:latin typeface="Calibri" panose="020F0502020204030204" pitchFamily="34" charset="0"/>
                      </a:endParaRPr>
                    </a:p>
                  </a:txBody>
                  <a:tcPr marL="0" marR="0" marT="0" marB="0" anchor="b"/>
                </a:tc>
                <a:extLst>
                  <a:ext uri="{0D108BD9-81ED-4DB2-BD59-A6C34878D82A}">
                    <a16:rowId xmlns:a16="http://schemas.microsoft.com/office/drawing/2014/main" val="3523517123"/>
                  </a:ext>
                </a:extLst>
              </a:tr>
            </a:tbl>
          </a:graphicData>
        </a:graphic>
      </p:graphicFrame>
    </p:spTree>
    <p:extLst>
      <p:ext uri="{BB962C8B-B14F-4D97-AF65-F5344CB8AC3E}">
        <p14:creationId xmlns:p14="http://schemas.microsoft.com/office/powerpoint/2010/main" val="242172721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34C0391-D3C0-BABB-C06C-859C0F7DDFEC}"/>
              </a:ext>
            </a:extLst>
          </p:cNvPr>
          <p:cNvSpPr>
            <a:spLocks noGrp="1"/>
          </p:cNvSpPr>
          <p:nvPr>
            <p:ph type="title"/>
          </p:nvPr>
        </p:nvSpPr>
        <p:spPr>
          <a:xfrm>
            <a:off x="1428765" y="395066"/>
            <a:ext cx="9996319" cy="887360"/>
          </a:xfrm>
        </p:spPr>
        <p:txBody>
          <a:bodyPr/>
          <a:lstStyle/>
          <a:p>
            <a:r>
              <a:rPr lang="en-US"/>
              <a:t>Our questions covered 5 topics</a:t>
            </a:r>
          </a:p>
        </p:txBody>
      </p:sp>
      <p:sp>
        <p:nvSpPr>
          <p:cNvPr id="5" name="Slide Number Placeholder 4">
            <a:extLst>
              <a:ext uri="{FF2B5EF4-FFF2-40B4-BE49-F238E27FC236}">
                <a16:creationId xmlns:a16="http://schemas.microsoft.com/office/drawing/2014/main" id="{279528D0-72A1-BCE2-4737-A9B1573561C6}"/>
              </a:ext>
            </a:extLst>
          </p:cNvPr>
          <p:cNvSpPr>
            <a:spLocks noGrp="1"/>
          </p:cNvSpPr>
          <p:nvPr>
            <p:ph type="sldNum" sz="quarter" idx="18"/>
          </p:nvPr>
        </p:nvSpPr>
        <p:spPr/>
        <p:txBody>
          <a:bodyPr/>
          <a:lstStyle/>
          <a:p>
            <a:fld id="{DC22DD25-61AE-413C-B4D2-EF2365C9B2E1}" type="slidenum">
              <a:rPr lang="en-AU" noProof="0" smtClean="0"/>
              <a:pPr/>
              <a:t>8</a:t>
            </a:fld>
            <a:endParaRPr lang="en-AU" noProof="0"/>
          </a:p>
        </p:txBody>
      </p:sp>
      <p:graphicFrame>
        <p:nvGraphicFramePr>
          <p:cNvPr id="7" name="Diagram 6">
            <a:extLst>
              <a:ext uri="{FF2B5EF4-FFF2-40B4-BE49-F238E27FC236}">
                <a16:creationId xmlns:a16="http://schemas.microsoft.com/office/drawing/2014/main" id="{B48A1AB4-D155-2EAF-1066-9DB0F2C81C0B}"/>
              </a:ext>
            </a:extLst>
          </p:cNvPr>
          <p:cNvGraphicFramePr/>
          <p:nvPr>
            <p:extLst>
              <p:ext uri="{D42A27DB-BD31-4B8C-83A1-F6EECF244321}">
                <p14:modId xmlns:p14="http://schemas.microsoft.com/office/powerpoint/2010/main" val="2010523474"/>
              </p:ext>
            </p:extLst>
          </p:nvPr>
        </p:nvGraphicFramePr>
        <p:xfrm>
          <a:off x="4064000" y="1420311"/>
          <a:ext cx="4064000" cy="543768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99679929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88AC668-3EBC-1567-AC3D-5B5E37B8C73D}"/>
              </a:ext>
            </a:extLst>
          </p:cNvPr>
          <p:cNvSpPr>
            <a:spLocks noGrp="1"/>
          </p:cNvSpPr>
          <p:nvPr>
            <p:ph type="title"/>
          </p:nvPr>
        </p:nvSpPr>
        <p:spPr/>
        <p:txBody>
          <a:bodyPr/>
          <a:lstStyle/>
          <a:p>
            <a:r>
              <a:rPr lang="en-US" sz="2800"/>
              <a:t>Data showed some interesting differences and similarities between NZMPI and other orgs</a:t>
            </a:r>
          </a:p>
        </p:txBody>
      </p:sp>
      <p:sp>
        <p:nvSpPr>
          <p:cNvPr id="7" name="Slide Number Placeholder 6">
            <a:extLst>
              <a:ext uri="{FF2B5EF4-FFF2-40B4-BE49-F238E27FC236}">
                <a16:creationId xmlns:a16="http://schemas.microsoft.com/office/drawing/2014/main" id="{A5DBC216-2752-0127-797A-37096A74F966}"/>
              </a:ext>
            </a:extLst>
          </p:cNvPr>
          <p:cNvSpPr>
            <a:spLocks noGrp="1"/>
          </p:cNvSpPr>
          <p:nvPr>
            <p:ph type="sldNum" sz="quarter" idx="12"/>
          </p:nvPr>
        </p:nvSpPr>
        <p:spPr/>
        <p:txBody>
          <a:bodyPr/>
          <a:lstStyle/>
          <a:p>
            <a:fld id="{DC22DD25-61AE-413C-B4D2-EF2365C9B2E1}" type="slidenum">
              <a:rPr lang="en-AU" noProof="0" smtClean="0"/>
              <a:pPr/>
              <a:t>9</a:t>
            </a:fld>
            <a:endParaRPr lang="en-AU" noProof="0"/>
          </a:p>
        </p:txBody>
      </p:sp>
      <p:sp>
        <p:nvSpPr>
          <p:cNvPr id="3" name="Text Placeholder 2">
            <a:extLst>
              <a:ext uri="{FF2B5EF4-FFF2-40B4-BE49-F238E27FC236}">
                <a16:creationId xmlns:a16="http://schemas.microsoft.com/office/drawing/2014/main" id="{A804E6BE-C43F-DA44-CE1B-8620AF4E3028}"/>
              </a:ext>
            </a:extLst>
          </p:cNvPr>
          <p:cNvSpPr>
            <a:spLocks noGrp="1"/>
          </p:cNvSpPr>
          <p:nvPr>
            <p:ph type="body" sz="quarter" idx="13"/>
          </p:nvPr>
        </p:nvSpPr>
        <p:spPr/>
        <p:txBody>
          <a:bodyPr/>
          <a:lstStyle/>
          <a:p>
            <a:r>
              <a:rPr lang="en-US" sz="1800" b="1"/>
              <a:t>Time on the job</a:t>
            </a:r>
          </a:p>
          <a:p>
            <a:pPr marL="342900" indent="-342900">
              <a:buFont typeface="Arial" panose="020B0604020202020204" pitchFamily="34" charset="0"/>
              <a:buChar char="•"/>
            </a:pPr>
            <a:r>
              <a:rPr lang="en-US" sz="1800"/>
              <a:t>NZMPI analysts are more junior than DAWE (4.8yrs vs 10.7yrs)</a:t>
            </a:r>
          </a:p>
          <a:p>
            <a:endParaRPr lang="en-US" sz="1800"/>
          </a:p>
          <a:p>
            <a:endParaRPr lang="en-US" sz="1800"/>
          </a:p>
          <a:p>
            <a:endParaRPr lang="en-US" sz="1800" b="1"/>
          </a:p>
          <a:p>
            <a:endParaRPr lang="en-US" sz="1800" b="1"/>
          </a:p>
          <a:p>
            <a:endParaRPr lang="en-US" sz="1800" b="1"/>
          </a:p>
          <a:p>
            <a:endParaRPr lang="en-US" sz="1800" b="1"/>
          </a:p>
          <a:p>
            <a:endParaRPr lang="en-US" sz="1800" b="1"/>
          </a:p>
          <a:p>
            <a:endParaRPr lang="en-US" sz="1800" b="1"/>
          </a:p>
          <a:p>
            <a:endParaRPr lang="en-US" sz="1800" b="1"/>
          </a:p>
          <a:p>
            <a:endParaRPr lang="en-US" sz="1800" b="1"/>
          </a:p>
          <a:p>
            <a:r>
              <a:rPr lang="en-US" sz="1800" b="1"/>
              <a:t>Productivity</a:t>
            </a:r>
            <a:endParaRPr lang="en-US" sz="1800"/>
          </a:p>
          <a:p>
            <a:pPr marL="285750" indent="-285750">
              <a:buFont typeface="Arial" panose="020B0604020202020204" pitchFamily="34" charset="0"/>
              <a:buChar char="•"/>
            </a:pPr>
            <a:r>
              <a:rPr lang="en-US" sz="1800"/>
              <a:t>NZMPI has ~2x analysts per IRA than DAWE (6.3 vs 2.8)</a:t>
            </a:r>
          </a:p>
          <a:p>
            <a:pPr marL="285750" indent="-285750">
              <a:buFont typeface="Arial" panose="020B0604020202020204" pitchFamily="34" charset="0"/>
              <a:buChar char="•"/>
            </a:pPr>
            <a:r>
              <a:rPr lang="en-US" sz="1800"/>
              <a:t>Roughly 50% of analyst and manager time is spent on IRAs across all orgs. </a:t>
            </a:r>
          </a:p>
          <a:p>
            <a:endParaRPr lang="en-US" sz="1800"/>
          </a:p>
          <a:p>
            <a:endParaRPr lang="en-US" sz="1800"/>
          </a:p>
          <a:p>
            <a:endParaRPr lang="en-US" sz="1800" b="1"/>
          </a:p>
          <a:p>
            <a:endParaRPr lang="en-US" sz="1800" b="1"/>
          </a:p>
          <a:p>
            <a:endParaRPr lang="en-US" sz="1800" b="1"/>
          </a:p>
          <a:p>
            <a:endParaRPr lang="en-US" sz="1800" b="1"/>
          </a:p>
          <a:p>
            <a:endParaRPr lang="en-US" sz="1800" b="1"/>
          </a:p>
          <a:p>
            <a:r>
              <a:rPr lang="en-US" sz="1800" b="1"/>
              <a:t>Use of Time</a:t>
            </a:r>
          </a:p>
          <a:p>
            <a:pPr marL="285750" indent="-285750">
              <a:buFont typeface="Arial" panose="020B0604020202020204" pitchFamily="34" charset="0"/>
              <a:buChar char="•"/>
            </a:pPr>
            <a:r>
              <a:rPr lang="en-US" sz="1800"/>
              <a:t>Across all orgs, searching for and digesting literature account for nearly half of analyst time spent on IRAs. </a:t>
            </a:r>
          </a:p>
          <a:p>
            <a:pPr marL="285750" indent="-285750">
              <a:buFont typeface="Arial" panose="020B0604020202020204" pitchFamily="34" charset="0"/>
              <a:buChar char="•"/>
            </a:pPr>
            <a:r>
              <a:rPr lang="en-US" sz="1800"/>
              <a:t>Initiating the IRA takes up 30% of  NZMPI managers time when working on IRAs, compared with only 8% of DAWE</a:t>
            </a:r>
          </a:p>
        </p:txBody>
      </p:sp>
      <p:pic>
        <p:nvPicPr>
          <p:cNvPr id="2" name="Picture 1">
            <a:extLst>
              <a:ext uri="{FF2B5EF4-FFF2-40B4-BE49-F238E27FC236}">
                <a16:creationId xmlns:a16="http://schemas.microsoft.com/office/drawing/2014/main" id="{C992B501-073D-D951-EFA2-BC395615D404}"/>
              </a:ext>
            </a:extLst>
          </p:cNvPr>
          <p:cNvPicPr>
            <a:picLocks noChangeAspect="1"/>
          </p:cNvPicPr>
          <p:nvPr/>
        </p:nvPicPr>
        <p:blipFill>
          <a:blip r:embed="rId2"/>
          <a:stretch>
            <a:fillRect/>
          </a:stretch>
        </p:blipFill>
        <p:spPr>
          <a:xfrm>
            <a:off x="385941" y="4681842"/>
            <a:ext cx="10783114" cy="1781092"/>
          </a:xfrm>
          <a:prstGeom prst="rect">
            <a:avLst/>
          </a:prstGeom>
        </p:spPr>
      </p:pic>
    </p:spTree>
    <p:extLst>
      <p:ext uri="{BB962C8B-B14F-4D97-AF65-F5344CB8AC3E}">
        <p14:creationId xmlns:p14="http://schemas.microsoft.com/office/powerpoint/2010/main" val="3382763648"/>
      </p:ext>
    </p:extLst>
  </p:cSld>
  <p:clrMapOvr>
    <a:masterClrMapping/>
  </p:clrMapOvr>
</p:sld>
</file>

<file path=ppt/theme/theme1.xml><?xml version="1.0" encoding="utf-8"?>
<a:theme xmlns:a="http://schemas.openxmlformats.org/drawingml/2006/main" name="University of Melbourne">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presentation 16x9 template copyright.potx" id="{536B4FA4-5FAA-443C-9C78-6C52DBA34E61}" vid="{14C51791-37E8-4657-9CE5-D4E99BD32A32}"/>
    </a:ext>
  </a:extLst>
</a:theme>
</file>

<file path=ppt/theme/theme2.xml><?xml version="1.0" encoding="utf-8"?>
<a:theme xmlns:a="http://schemas.openxmlformats.org/drawingml/2006/main" name="University of Melbourne Patterns">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presentation 16x9 template copyright.potx" id="{536B4FA4-5FAA-443C-9C78-6C52DBA34E61}" vid="{AB136F3B-80A3-4FB0-BF85-2FB1B6DB43A3}"/>
    </a:ext>
  </a:extLst>
</a:theme>
</file>

<file path=ppt/theme/theme3.xml><?xml version="1.0" encoding="utf-8"?>
<a:theme xmlns:a="http://schemas.openxmlformats.org/drawingml/2006/main" name="University of Melbourne-Layout B">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presentation 16x9 template copyright.potx" id="{536B4FA4-5FAA-443C-9C78-6C52DBA34E61}" vid="{826CCCAB-60C9-4959-938C-0BD365A015DC}"/>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TaxCatchAll xmlns="f07d8113-1d44-46cb-baa5-a742d0650dfc" xsi:nil="true"/>
    <lcf76f155ced4ddcb4097134ff3c332f xmlns="d198c62e-af80-4b95-b2b4-340b83fb0a50">
      <Terms xmlns="http://schemas.microsoft.com/office/infopath/2007/PartnerControls"/>
    </lcf76f155ced4ddcb4097134ff3c332f>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BC32F6DE0F24624A81E6F15022E1C53F" ma:contentTypeVersion="16" ma:contentTypeDescription="Create a new document." ma:contentTypeScope="" ma:versionID="65f519e9a33d4fe7ba5a2b61d4675cf1">
  <xsd:schema xmlns:xsd="http://www.w3.org/2001/XMLSchema" xmlns:xs="http://www.w3.org/2001/XMLSchema" xmlns:p="http://schemas.microsoft.com/office/2006/metadata/properties" xmlns:ns2="d198c62e-af80-4b95-b2b4-340b83fb0a50" xmlns:ns3="033968e9-707d-454b-b8eb-0dde8757ba95" xmlns:ns4="f07d8113-1d44-46cb-baa5-a742d0650dfc" targetNamespace="http://schemas.microsoft.com/office/2006/metadata/properties" ma:root="true" ma:fieldsID="8ba32b8536a2e165243ba942f6f76f46" ns2:_="" ns3:_="" ns4:_="">
    <xsd:import namespace="d198c62e-af80-4b95-b2b4-340b83fb0a50"/>
    <xsd:import namespace="033968e9-707d-454b-b8eb-0dde8757ba95"/>
    <xsd:import namespace="f07d8113-1d44-46cb-baa5-a742d0650dfc"/>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3:SharedWithUsers" minOccurs="0"/>
                <xsd:element ref="ns3:SharedWithDetails"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ServiceLocation" minOccurs="0"/>
                <xsd:element ref="ns2:MediaLengthInSeconds" minOccurs="0"/>
                <xsd:element ref="ns2:lcf76f155ced4ddcb4097134ff3c332f" minOccurs="0"/>
                <xsd:element ref="ns4: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98c62e-af80-4b95-b2b4-340b83fb0a50"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AutoTags" ma:index="14" nillable="true" ma:displayName="Tags" ma:internalName="MediaServiceAutoTags"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DateTaken" ma:index="18" nillable="true" ma:displayName="MediaServiceDateTaken" ma:hidden="true" ma:internalName="MediaServiceDateTaken" ma:readOnly="true">
      <xsd:simpleType>
        <xsd:restriction base="dms:Text"/>
      </xsd:simpleType>
    </xsd:element>
    <xsd:element name="MediaServiceLocation" ma:index="19" nillable="true" ma:displayName="Location" ma:internalName="MediaServiceLocation" ma:readOnly="true">
      <xsd:simpleType>
        <xsd:restriction base="dms:Text"/>
      </xsd:simpleType>
    </xsd:element>
    <xsd:element name="MediaLengthInSeconds" ma:index="20" nillable="true" ma:displayName="Length (seconds)" ma:internalName="MediaLengthInSeconds" ma:readOnly="true">
      <xsd:simpleType>
        <xsd:restriction base="dms:Unknown"/>
      </xsd:simpleType>
    </xsd:element>
    <xsd:element name="lcf76f155ced4ddcb4097134ff3c332f" ma:index="22" nillable="true" ma:taxonomy="true" ma:internalName="lcf76f155ced4ddcb4097134ff3c332f" ma:taxonomyFieldName="MediaServiceImageTags" ma:displayName="Image Tags" ma:readOnly="false" ma:fieldId="{5cf76f15-5ced-4ddc-b409-7134ff3c332f}" ma:taxonomyMulti="true" ma:sspId="db163b37-248a-4bdb-8038-6e8df1cc47ab"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033968e9-707d-454b-b8eb-0dde8757ba95"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f07d8113-1d44-46cb-baa5-a742d0650dfc"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d4b1ddd1-3dfe-46f5-b848-62957aa1b4d8}" ma:internalName="TaxCatchAll" ma:showField="CatchAllData" ma:web="033968e9-707d-454b-b8eb-0dde8757ba95">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5EE99465-E55D-40E6-9DF8-6E5F8485A46D}">
  <ds:schemaRefs>
    <ds:schemaRef ds:uri="http://schemas.microsoft.com/sharepoint/v3/contenttype/forms"/>
  </ds:schemaRefs>
</ds:datastoreItem>
</file>

<file path=customXml/itemProps2.xml><?xml version="1.0" encoding="utf-8"?>
<ds:datastoreItem xmlns:ds="http://schemas.openxmlformats.org/officeDocument/2006/customXml" ds:itemID="{78C3622B-30B6-4113-BFDE-DB97740D8660}">
  <ds:schemaRefs>
    <ds:schemaRef ds:uri="http://www.w3.org/XML/1998/namespace"/>
    <ds:schemaRef ds:uri="http://purl.org/dc/terms/"/>
    <ds:schemaRef ds:uri="http://schemas.openxmlformats.org/package/2006/metadata/core-properties"/>
    <ds:schemaRef ds:uri="http://purl.org/dc/dcmitype/"/>
    <ds:schemaRef ds:uri="f07d8113-1d44-46cb-baa5-a742d0650dfc"/>
    <ds:schemaRef ds:uri="http://schemas.microsoft.com/office/2006/documentManagement/types"/>
    <ds:schemaRef ds:uri="http://purl.org/dc/elements/1.1/"/>
    <ds:schemaRef ds:uri="http://schemas.microsoft.com/office/2006/metadata/properties"/>
    <ds:schemaRef ds:uri="http://schemas.microsoft.com/office/infopath/2007/PartnerControls"/>
    <ds:schemaRef ds:uri="033968e9-707d-454b-b8eb-0dde8757ba95"/>
    <ds:schemaRef ds:uri="d198c62e-af80-4b95-b2b4-340b83fb0a50"/>
  </ds:schemaRefs>
</ds:datastoreItem>
</file>

<file path=customXml/itemProps3.xml><?xml version="1.0" encoding="utf-8"?>
<ds:datastoreItem xmlns:ds="http://schemas.openxmlformats.org/officeDocument/2006/customXml" ds:itemID="{64F9589A-3BB8-45F8-B2AB-5218176E6594}">
  <ds:schemaRefs>
    <ds:schemaRef ds:uri="033968e9-707d-454b-b8eb-0dde8757ba95"/>
    <ds:schemaRef ds:uri="d198c62e-af80-4b95-b2b4-340b83fb0a50"/>
    <ds:schemaRef ds:uri="f07d8113-1d44-46cb-baa5-a742d0650dfc"/>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University of Melbourne</Template>
  <TotalTime>0</TotalTime>
  <Words>2547</Words>
  <Application>Microsoft Office PowerPoint</Application>
  <PresentationFormat>Widescreen</PresentationFormat>
  <Paragraphs>412</Paragraphs>
  <Slides>27</Slides>
  <Notes>8</Notes>
  <HiddenSlides>0</HiddenSlides>
  <MMClips>0</MMClips>
  <ScaleCrop>false</ScaleCrop>
  <HeadingPairs>
    <vt:vector size="6" baseType="variant">
      <vt:variant>
        <vt:lpstr>Fonts Used</vt:lpstr>
      </vt:variant>
      <vt:variant>
        <vt:i4>4</vt:i4>
      </vt:variant>
      <vt:variant>
        <vt:lpstr>Theme</vt:lpstr>
      </vt:variant>
      <vt:variant>
        <vt:i4>3</vt:i4>
      </vt:variant>
      <vt:variant>
        <vt:lpstr>Slide Titles</vt:lpstr>
      </vt:variant>
      <vt:variant>
        <vt:i4>27</vt:i4>
      </vt:variant>
    </vt:vector>
  </HeadingPairs>
  <TitlesOfParts>
    <vt:vector size="34" baseType="lpstr">
      <vt:lpstr>Arial</vt:lpstr>
      <vt:lpstr>Arial Narrow</vt:lpstr>
      <vt:lpstr>Calibri</vt:lpstr>
      <vt:lpstr>Georgia</vt:lpstr>
      <vt:lpstr>University of Melbourne</vt:lpstr>
      <vt:lpstr>University of Melbourne Patterns</vt:lpstr>
      <vt:lpstr>University of Melbourne-Layout B</vt:lpstr>
      <vt:lpstr>PowerPoint Presentation</vt:lpstr>
      <vt:lpstr>Import Risk Analyses are large, complex scientific documents</vt:lpstr>
      <vt:lpstr>There is a large backlog of IRAs needing to be completed before trade can commence. </vt:lpstr>
      <vt:lpstr>How can the backlog be reduced?</vt:lpstr>
      <vt:lpstr>Our process for identifying some good opportunities for NZMPI</vt:lpstr>
      <vt:lpstr>We surveyed biosecurity managers and analysts to find out about the IRA production process and how it could be improved</vt:lpstr>
      <vt:lpstr>48 analysts and managers from 9 biosecurity organizations responded</vt:lpstr>
      <vt:lpstr>Our questions covered 5 topics</vt:lpstr>
      <vt:lpstr>Data showed some interesting differences and similarities between NZMPI and other orgs</vt:lpstr>
      <vt:lpstr>Getting access to scientific literature the challenge mentioned most often (by far!)</vt:lpstr>
      <vt:lpstr>Improving planning and improving access to literature were the most mentioned ideas for improving efficiency</vt:lpstr>
      <vt:lpstr>Survey suggests two opportunities might be worth pursuing for NZMPI</vt:lpstr>
      <vt:lpstr>We developed an "opportunity map" of options for improving efficiency</vt:lpstr>
      <vt:lpstr>After synthesis, we ended up with 37 distinct opportunities divided into 8 categories</vt:lpstr>
      <vt:lpstr>Opportunity Map Overview</vt:lpstr>
      <vt:lpstr>We organized an appraisal exercise and a workshop to discuss and select two opportunities</vt:lpstr>
      <vt:lpstr>Results of the appraisal exercise are consistent with the survey results</vt:lpstr>
      <vt:lpstr>In the workshop, NZMPI selected ‘Templates’ and ‘Structured Drafting Environment’ </vt:lpstr>
      <vt:lpstr>Specifically, use CASE templates to structure PRA sections</vt:lpstr>
      <vt:lpstr>CASE is itself a template for structuring arguments </vt:lpstr>
      <vt:lpstr>CASE Structured Template</vt:lpstr>
      <vt:lpstr>CASE templates might help efficiency in various ways:</vt:lpstr>
      <vt:lpstr>CASE Templates are currently being piloted with a MPI working group</vt:lpstr>
      <vt:lpstr>SDE – A drafting platform designed specifically for IRA production</vt:lpstr>
      <vt:lpstr>A SDE could improve efficiency in many ways...</vt:lpstr>
      <vt:lpstr>…and pave the way for future innovations.</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Ariel Kruger</dc:creator>
  <cp:lastModifiedBy>Erica Kecorius</cp:lastModifiedBy>
  <cp:revision>2</cp:revision>
  <dcterms:created xsi:type="dcterms:W3CDTF">2022-06-22T03:24:05Z</dcterms:created>
  <dcterms:modified xsi:type="dcterms:W3CDTF">2022-07-11T01:00:10Z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0x010100BC32F6DE0F24624A81E6F15022E1C53F</vt:lpwstr>
  </property>
  <property fmtid="{D5CDD505-2E9C-101B-9397-08002B2CF9AE}" pid="3" name="MediaServiceImageTags">
    <vt:lpwstr/>
  </property>
</Properties>
</file>